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4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488" r:id="rId4"/>
    <p:sldId id="480" r:id="rId5"/>
    <p:sldId id="485" r:id="rId6"/>
    <p:sldId id="260" r:id="rId7"/>
    <p:sldId id="481" r:id="rId8"/>
    <p:sldId id="486" r:id="rId9"/>
    <p:sldId id="482" r:id="rId10"/>
    <p:sldId id="483" r:id="rId11"/>
    <p:sldId id="4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8F8F"/>
    <a:srgbClr val="FFFFFF"/>
    <a:srgbClr val="80A82C"/>
    <a:srgbClr val="7F8288"/>
    <a:srgbClr val="607E2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FD5A7-E625-4A7D-8175-3AD7E8D09C84}" v="355" dt="2021-03-15T21:14:37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8" y="10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عبدالوهاب لايق شاه سناقل" userId="3e44ef77-5d6e-4411-bc3f-067b419ef2ef" providerId="ADAL" clId="{21AFD5A7-E625-4A7D-8175-3AD7E8D09C84}"/>
    <pc:docChg chg="undo custSel addSld delSld modSld sldOrd addMainMaster modMainMaster">
      <pc:chgData name="عبدالوهاب لايق شاه سناقل" userId="3e44ef77-5d6e-4411-bc3f-067b419ef2ef" providerId="ADAL" clId="{21AFD5A7-E625-4A7D-8175-3AD7E8D09C84}" dt="2021-03-15T21:24:01.486" v="2371" actId="20577"/>
      <pc:docMkLst>
        <pc:docMk/>
      </pc:docMkLst>
      <pc:sldChg chg="delSp new del mod">
        <pc:chgData name="عبدالوهاب لايق شاه سناقل" userId="3e44ef77-5d6e-4411-bc3f-067b419ef2ef" providerId="ADAL" clId="{21AFD5A7-E625-4A7D-8175-3AD7E8D09C84}" dt="2021-03-04T09:47:10.690" v="887" actId="47"/>
        <pc:sldMkLst>
          <pc:docMk/>
          <pc:sldMk cId="670016875" sldId="256"/>
        </pc:sldMkLst>
        <pc:spChg chg="del">
          <ac:chgData name="عبدالوهاب لايق شاه سناقل" userId="3e44ef77-5d6e-4411-bc3f-067b419ef2ef" providerId="ADAL" clId="{21AFD5A7-E625-4A7D-8175-3AD7E8D09C84}" dt="2021-03-04T09:41:05.375" v="684" actId="478"/>
          <ac:spMkLst>
            <pc:docMk/>
            <pc:sldMk cId="670016875" sldId="256"/>
            <ac:spMk id="4" creationId="{5C233676-A131-4C4C-B1BF-022FBF935586}"/>
          </ac:spMkLst>
        </pc:spChg>
      </pc:sldChg>
      <pc:sldChg chg="addSp delSp modSp new del mod">
        <pc:chgData name="عبدالوهاب لايق شاه سناقل" userId="3e44ef77-5d6e-4411-bc3f-067b419ef2ef" providerId="ADAL" clId="{21AFD5A7-E625-4A7D-8175-3AD7E8D09C84}" dt="2021-03-07T16:45:14.728" v="1738" actId="47"/>
        <pc:sldMkLst>
          <pc:docMk/>
          <pc:sldMk cId="2849796129" sldId="256"/>
        </pc:sldMkLst>
        <pc:spChg chg="mod">
          <ac:chgData name="عبدالوهاب لايق شاه سناقل" userId="3e44ef77-5d6e-4411-bc3f-067b419ef2ef" providerId="ADAL" clId="{21AFD5A7-E625-4A7D-8175-3AD7E8D09C84}" dt="2021-03-07T16:08:10.688" v="1173" actId="20577"/>
          <ac:spMkLst>
            <pc:docMk/>
            <pc:sldMk cId="2849796129" sldId="256"/>
            <ac:spMk id="2" creationId="{1DF916CA-1E5B-4D8D-A07F-9B707369153C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07:55.023" v="1169" actId="20577"/>
          <ac:spMkLst>
            <pc:docMk/>
            <pc:sldMk cId="2849796129" sldId="256"/>
            <ac:spMk id="3" creationId="{AD4D6BF5-DA4E-4803-A4E6-4276A82C8EB6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08:22.456" v="1187" actId="20577"/>
          <ac:spMkLst>
            <pc:docMk/>
            <pc:sldMk cId="2849796129" sldId="256"/>
            <ac:spMk id="5" creationId="{6DA8C001-3140-47FC-B4FC-EC0B1FFCFEF7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08:22.192" v="1186" actId="20577"/>
          <ac:spMkLst>
            <pc:docMk/>
            <pc:sldMk cId="2849796129" sldId="256"/>
            <ac:spMk id="6" creationId="{D4CAC72E-63A3-437E-B0B7-B91730CA6374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45:13.593" v="1737" actId="1076"/>
          <ac:spMkLst>
            <pc:docMk/>
            <pc:sldMk cId="2849796129" sldId="256"/>
            <ac:spMk id="15" creationId="{16DDF8A6-FADD-470E-85BF-7D84B7576245}"/>
          </ac:spMkLst>
        </pc:spChg>
        <pc:spChg chg="add del">
          <ac:chgData name="عبدالوهاب لايق شاه سناقل" userId="3e44ef77-5d6e-4411-bc3f-067b419ef2ef" providerId="ADAL" clId="{21AFD5A7-E625-4A7D-8175-3AD7E8D09C84}" dt="2021-03-04T09:56:25.991" v="1028" actId="22"/>
          <ac:spMkLst>
            <pc:docMk/>
            <pc:sldMk cId="2849796129" sldId="256"/>
            <ac:spMk id="18" creationId="{20F3C519-5576-48AB-BAB1-94470CD7EE13}"/>
          </ac:spMkLst>
        </pc:spChg>
      </pc:sldChg>
      <pc:sldChg chg="addSp delSp modSp new del mod">
        <pc:chgData name="عبدالوهاب لايق شاه سناقل" userId="3e44ef77-5d6e-4411-bc3f-067b419ef2ef" providerId="ADAL" clId="{21AFD5A7-E625-4A7D-8175-3AD7E8D09C84}" dt="2021-03-04T09:40:45.838" v="682" actId="47"/>
        <pc:sldMkLst>
          <pc:docMk/>
          <pc:sldMk cId="3248901687" sldId="256"/>
        </pc:sldMkLst>
        <pc:spChg chg="del">
          <ac:chgData name="عبدالوهاب لايق شاه سناقل" userId="3e44ef77-5d6e-4411-bc3f-067b419ef2ef" providerId="ADAL" clId="{21AFD5A7-E625-4A7D-8175-3AD7E8D09C84}" dt="2021-03-04T08:27:51.167" v="2" actId="478"/>
          <ac:spMkLst>
            <pc:docMk/>
            <pc:sldMk cId="3248901687" sldId="256"/>
            <ac:spMk id="2" creationId="{6F25DEAB-1E3C-4318-8BC2-CB0EF82543B7}"/>
          </ac:spMkLst>
        </pc:spChg>
        <pc:spChg chg="add del mod">
          <ac:chgData name="عبدالوهاب لايق شاه سناقل" userId="3e44ef77-5d6e-4411-bc3f-067b419ef2ef" providerId="ADAL" clId="{21AFD5A7-E625-4A7D-8175-3AD7E8D09C84}" dt="2021-03-04T09:25:41.941" v="95" actId="478"/>
          <ac:spMkLst>
            <pc:docMk/>
            <pc:sldMk cId="3248901687" sldId="256"/>
            <ac:spMk id="3" creationId="{D46D7357-C953-4A71-9C51-1CBC33F7A2F8}"/>
          </ac:spMkLst>
        </pc:spChg>
      </pc:sldChg>
      <pc:sldChg chg="new del">
        <pc:chgData name="عبدالوهاب لايق شاه سناقل" userId="3e44ef77-5d6e-4411-bc3f-067b419ef2ef" providerId="ADAL" clId="{21AFD5A7-E625-4A7D-8175-3AD7E8D09C84}" dt="2021-03-04T09:48:26.787" v="898" actId="47"/>
        <pc:sldMkLst>
          <pc:docMk/>
          <pc:sldMk cId="3955228571" sldId="256"/>
        </pc:sldMkLst>
      </pc:sldChg>
      <pc:sldChg chg="new del">
        <pc:chgData name="عبدالوهاب لايق شاه سناقل" userId="3e44ef77-5d6e-4411-bc3f-067b419ef2ef" providerId="ADAL" clId="{21AFD5A7-E625-4A7D-8175-3AD7E8D09C84}" dt="2021-03-04T09:40:45.282" v="681" actId="47"/>
        <pc:sldMkLst>
          <pc:docMk/>
          <pc:sldMk cId="822044049" sldId="257"/>
        </pc:sldMkLst>
      </pc:sldChg>
      <pc:sldChg chg="new del">
        <pc:chgData name="عبدالوهاب لايق شاه سناقل" userId="3e44ef77-5d6e-4411-bc3f-067b419ef2ef" providerId="ADAL" clId="{21AFD5A7-E625-4A7D-8175-3AD7E8D09C84}" dt="2021-03-04T09:47:15.522" v="890" actId="47"/>
        <pc:sldMkLst>
          <pc:docMk/>
          <pc:sldMk cId="1178480077" sldId="257"/>
        </pc:sldMkLst>
      </pc:sldChg>
      <pc:sldChg chg="addSp modSp new del mod">
        <pc:chgData name="عبدالوهاب لايق شاه سناقل" userId="3e44ef77-5d6e-4411-bc3f-067b419ef2ef" providerId="ADAL" clId="{21AFD5A7-E625-4A7D-8175-3AD7E8D09C84}" dt="2021-03-07T20:41:33.625" v="1885" actId="47"/>
        <pc:sldMkLst>
          <pc:docMk/>
          <pc:sldMk cId="3167930069" sldId="257"/>
        </pc:sldMkLst>
        <pc:spChg chg="add mod">
          <ac:chgData name="عبدالوهاب لايق شاه سناقل" userId="3e44ef77-5d6e-4411-bc3f-067b419ef2ef" providerId="ADAL" clId="{21AFD5A7-E625-4A7D-8175-3AD7E8D09C84}" dt="2021-03-07T16:27:38.852" v="1416" actId="1076"/>
          <ac:spMkLst>
            <pc:docMk/>
            <pc:sldMk cId="3167930069" sldId="257"/>
            <ac:spMk id="2" creationId="{DEC10A55-F6EB-40D3-89ED-752ABC245FDD}"/>
          </ac:spMkLst>
        </pc:spChg>
      </pc:sldChg>
      <pc:sldChg chg="new del">
        <pc:chgData name="عبدالوهاب لايق شاه سناقل" userId="3e44ef77-5d6e-4411-bc3f-067b419ef2ef" providerId="ADAL" clId="{21AFD5A7-E625-4A7D-8175-3AD7E8D09C84}" dt="2021-03-07T16:12:43.581" v="1200" actId="47"/>
        <pc:sldMkLst>
          <pc:docMk/>
          <pc:sldMk cId="3870511827" sldId="257"/>
        </pc:sldMkLst>
      </pc:sldChg>
      <pc:sldChg chg="add del">
        <pc:chgData name="عبدالوهاب لايق شاه سناقل" userId="3e44ef77-5d6e-4411-bc3f-067b419ef2ef" providerId="ADAL" clId="{21AFD5A7-E625-4A7D-8175-3AD7E8D09C84}" dt="2021-03-07T16:12:43.073" v="1199" actId="47"/>
        <pc:sldMkLst>
          <pc:docMk/>
          <pc:sldMk cId="2149943830" sldId="258"/>
        </pc:sldMkLst>
      </pc:sldChg>
      <pc:sldChg chg="new del">
        <pc:chgData name="عبدالوهاب لايق شاه سناقل" userId="3e44ef77-5d6e-4411-bc3f-067b419ef2ef" providerId="ADAL" clId="{21AFD5A7-E625-4A7D-8175-3AD7E8D09C84}" dt="2021-03-07T16:12:35.064" v="1189" actId="2696"/>
        <pc:sldMkLst>
          <pc:docMk/>
          <pc:sldMk cId="2544041725" sldId="258"/>
        </pc:sldMkLst>
      </pc:sldChg>
      <pc:sldChg chg="new del">
        <pc:chgData name="عبدالوهاب لايق شاه سناقل" userId="3e44ef77-5d6e-4411-bc3f-067b419ef2ef" providerId="ADAL" clId="{21AFD5A7-E625-4A7D-8175-3AD7E8D09C84}" dt="2021-03-04T09:56:35.175" v="1031" actId="47"/>
        <pc:sldMkLst>
          <pc:docMk/>
          <pc:sldMk cId="3793433105" sldId="258"/>
        </pc:sldMkLst>
      </pc:sldChg>
      <pc:sldChg chg="add del">
        <pc:chgData name="عبدالوهاب لايق شاه سناقل" userId="3e44ef77-5d6e-4411-bc3f-067b419ef2ef" providerId="ADAL" clId="{21AFD5A7-E625-4A7D-8175-3AD7E8D09C84}" dt="2021-03-07T16:12:42.465" v="1198" actId="47"/>
        <pc:sldMkLst>
          <pc:docMk/>
          <pc:sldMk cId="1949484328" sldId="259"/>
        </pc:sldMkLst>
      </pc:sldChg>
      <pc:sldChg chg="addSp delSp modSp add del mod">
        <pc:chgData name="عبدالوهاب لايق شاه سناقل" userId="3e44ef77-5d6e-4411-bc3f-067b419ef2ef" providerId="ADAL" clId="{21AFD5A7-E625-4A7D-8175-3AD7E8D09C84}" dt="2021-03-07T16:31:40.973" v="1631" actId="47"/>
        <pc:sldMkLst>
          <pc:docMk/>
          <pc:sldMk cId="3979649407" sldId="259"/>
        </pc:sldMkLst>
        <pc:spChg chg="mod">
          <ac:chgData name="عبدالوهاب لايق شاه سناقل" userId="3e44ef77-5d6e-4411-bc3f-067b419ef2ef" providerId="ADAL" clId="{21AFD5A7-E625-4A7D-8175-3AD7E8D09C84}" dt="2021-03-07T16:24:52.047" v="1362" actId="5793"/>
          <ac:spMkLst>
            <pc:docMk/>
            <pc:sldMk cId="3979649407" sldId="259"/>
            <ac:spMk id="2" creationId="{D9B85F3A-0D98-4AE5-8CED-AA4A4CF82188}"/>
          </ac:spMkLst>
        </pc:spChg>
        <pc:spChg chg="add mod">
          <ac:chgData name="عبدالوهاب لايق شاه سناقل" userId="3e44ef77-5d6e-4411-bc3f-067b419ef2ef" providerId="ADAL" clId="{21AFD5A7-E625-4A7D-8175-3AD7E8D09C84}" dt="2021-03-07T16:27:50.427" v="1419" actId="1076"/>
          <ac:spMkLst>
            <pc:docMk/>
            <pc:sldMk cId="3979649407" sldId="259"/>
            <ac:spMk id="3" creationId="{659C6045-E1FD-43A7-973D-4CFAFC08405D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19.398" v="1384" actId="20577"/>
          <ac:spMkLst>
            <pc:docMk/>
            <pc:sldMk cId="3979649407" sldId="259"/>
            <ac:spMk id="50" creationId="{7C3D6E0D-1B21-4828-9FDB-147970AEE51B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22.949" v="1386" actId="20577"/>
          <ac:spMkLst>
            <pc:docMk/>
            <pc:sldMk cId="3979649407" sldId="259"/>
            <ac:spMk id="53" creationId="{ED987F3A-A7DA-4221-ABF4-DDB6CAAE7648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12.196" v="1380" actId="20577"/>
          <ac:spMkLst>
            <pc:docMk/>
            <pc:sldMk cId="3979649407" sldId="259"/>
            <ac:spMk id="56" creationId="{3DA40C82-E956-4D3C-A634-4D22BF146900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16.149" v="1382" actId="20577"/>
          <ac:spMkLst>
            <pc:docMk/>
            <pc:sldMk cId="3979649407" sldId="259"/>
            <ac:spMk id="59" creationId="{F5A2AAA6-28A4-4D5A-8226-AC653564F762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17.925" v="1383" actId="20577"/>
          <ac:spMkLst>
            <pc:docMk/>
            <pc:sldMk cId="3979649407" sldId="259"/>
            <ac:spMk id="62" creationId="{7175A602-4419-4AC4-9881-0B837D10E6FE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5:43.145" v="1368" actId="20577"/>
          <ac:spMkLst>
            <pc:docMk/>
            <pc:sldMk cId="3979649407" sldId="259"/>
            <ac:spMk id="65" creationId="{557179F4-77F4-4F9D-AC51-7EC25049CFAA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14.137" v="1381" actId="20577"/>
          <ac:spMkLst>
            <pc:docMk/>
            <pc:sldMk cId="3979649407" sldId="259"/>
            <ac:spMk id="68" creationId="{B9BD3A85-33B3-4843-B033-96ED2BEA7CCB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26:21.233" v="1385" actId="20577"/>
          <ac:spMkLst>
            <pc:docMk/>
            <pc:sldMk cId="3979649407" sldId="259"/>
            <ac:spMk id="71" creationId="{7C2487AF-3990-41FA-B17E-E08D6F620C8A}"/>
          </ac:spMkLst>
        </pc:spChg>
        <pc:picChg chg="add del">
          <ac:chgData name="عبدالوهاب لايق شاه سناقل" userId="3e44ef77-5d6e-4411-bc3f-067b419ef2ef" providerId="ADAL" clId="{21AFD5A7-E625-4A7D-8175-3AD7E8D09C84}" dt="2021-03-07T16:25:57.697" v="1375" actId="22"/>
          <ac:picMkLst>
            <pc:docMk/>
            <pc:sldMk cId="3979649407" sldId="259"/>
            <ac:picMk id="5" creationId="{7BD28270-7805-4DD1-937A-5AEEA179A02C}"/>
          </ac:picMkLst>
        </pc:picChg>
      </pc:sldChg>
      <pc:sldChg chg="add del">
        <pc:chgData name="عبدالوهاب لايق شاه سناقل" userId="3e44ef77-5d6e-4411-bc3f-067b419ef2ef" providerId="ADAL" clId="{21AFD5A7-E625-4A7D-8175-3AD7E8D09C84}" dt="2021-03-07T16:12:40.904" v="1196" actId="47"/>
        <pc:sldMkLst>
          <pc:docMk/>
          <pc:sldMk cId="1463629109" sldId="260"/>
        </pc:sldMkLst>
      </pc:sldChg>
      <pc:sldChg chg="addSp modSp new mod">
        <pc:chgData name="عبدالوهاب لايق شاه سناقل" userId="3e44ef77-5d6e-4411-bc3f-067b419ef2ef" providerId="ADAL" clId="{21AFD5A7-E625-4A7D-8175-3AD7E8D09C84}" dt="2021-03-07T16:36:37.252" v="1729" actId="6549"/>
        <pc:sldMkLst>
          <pc:docMk/>
          <pc:sldMk cId="2690946328" sldId="260"/>
        </pc:sldMkLst>
        <pc:spChg chg="add mod">
          <ac:chgData name="عبدالوهاب لايق شاه سناقل" userId="3e44ef77-5d6e-4411-bc3f-067b419ef2ef" providerId="ADAL" clId="{21AFD5A7-E625-4A7D-8175-3AD7E8D09C84}" dt="2021-03-07T16:36:37.252" v="1729" actId="6549"/>
          <ac:spMkLst>
            <pc:docMk/>
            <pc:sldMk cId="2690946328" sldId="260"/>
            <ac:spMk id="2" creationId="{E4790BDA-CDB5-4916-BEE4-99A31C96F1B8}"/>
          </ac:spMkLst>
        </pc:spChg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210380789" sldId="260"/>
        </pc:sldMkLst>
      </pc:sldChg>
      <pc:sldChg chg="add del">
        <pc:chgData name="عبدالوهاب لايق شاه سناقل" userId="3e44ef77-5d6e-4411-bc3f-067b419ef2ef" providerId="ADAL" clId="{21AFD5A7-E625-4A7D-8175-3AD7E8D09C84}" dt="2021-03-07T16:12:41.924" v="1197" actId="47"/>
        <pc:sldMkLst>
          <pc:docMk/>
          <pc:sldMk cId="1912412460" sldId="261"/>
        </pc:sldMkLst>
      </pc:sldChg>
      <pc:sldChg chg="add del">
        <pc:chgData name="عبدالوهاب لايق شاه سناقل" userId="3e44ef77-5d6e-4411-bc3f-067b419ef2ef" providerId="ADAL" clId="{21AFD5A7-E625-4A7D-8175-3AD7E8D09C84}" dt="2021-03-07T16:36:39.392" v="1730" actId="47"/>
        <pc:sldMkLst>
          <pc:docMk/>
          <pc:sldMk cId="2736194638" sldId="261"/>
        </pc:sldMkLst>
      </pc:sldChg>
      <pc:sldChg chg="add del">
        <pc:chgData name="عبدالوهاب لايق شاه سناقل" userId="3e44ef77-5d6e-4411-bc3f-067b419ef2ef" providerId="ADAL" clId="{21AFD5A7-E625-4A7D-8175-3AD7E8D09C84}" dt="2021-03-07T16:29:58.470" v="1581" actId="47"/>
        <pc:sldMkLst>
          <pc:docMk/>
          <pc:sldMk cId="951910084" sldId="262"/>
        </pc:sldMkLst>
      </pc:sldChg>
      <pc:sldChg chg="modSp add del mod">
        <pc:chgData name="عبدالوهاب لايق شاه سناقل" userId="3e44ef77-5d6e-4411-bc3f-067b419ef2ef" providerId="ADAL" clId="{21AFD5A7-E625-4A7D-8175-3AD7E8D09C84}" dt="2021-03-07T20:42:11.212" v="1892" actId="47"/>
        <pc:sldMkLst>
          <pc:docMk/>
          <pc:sldMk cId="2122129937" sldId="262"/>
        </pc:sldMkLst>
        <pc:spChg chg="mod">
          <ac:chgData name="عبدالوهاب لايق شاه سناقل" userId="3e44ef77-5d6e-4411-bc3f-067b419ef2ef" providerId="ADAL" clId="{21AFD5A7-E625-4A7D-8175-3AD7E8D09C84}" dt="2021-03-07T16:30:02.212" v="1583" actId="20577"/>
          <ac:spMkLst>
            <pc:docMk/>
            <pc:sldMk cId="2122129937" sldId="262"/>
            <ac:spMk id="2" creationId="{DEC10A55-F6EB-40D3-89ED-752ABC245FDD}"/>
          </ac:spMkLst>
        </pc:spChg>
      </pc:sldChg>
      <pc:sldChg chg="add del">
        <pc:chgData name="عبدالوهاب لايق شاه سناقل" userId="3e44ef77-5d6e-4411-bc3f-067b419ef2ef" providerId="ADAL" clId="{21AFD5A7-E625-4A7D-8175-3AD7E8D09C84}" dt="2021-03-07T16:12:40.315" v="1195" actId="47"/>
        <pc:sldMkLst>
          <pc:docMk/>
          <pc:sldMk cId="2365049629" sldId="262"/>
        </pc:sldMkLst>
      </pc:sldChg>
      <pc:sldChg chg="add del">
        <pc:chgData name="عبدالوهاب لايق شاه سناقل" userId="3e44ef77-5d6e-4411-bc3f-067b419ef2ef" providerId="ADAL" clId="{21AFD5A7-E625-4A7D-8175-3AD7E8D09C84}" dt="2021-03-07T16:36:43.585" v="1732" actId="47"/>
        <pc:sldMkLst>
          <pc:docMk/>
          <pc:sldMk cId="3514130807" sldId="26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033487451" sldId="264"/>
        </pc:sldMkLst>
      </pc:sldChg>
      <pc:sldChg chg="add del">
        <pc:chgData name="عبدالوهاب لايق شاه سناقل" userId="3e44ef77-5d6e-4411-bc3f-067b419ef2ef" providerId="ADAL" clId="{21AFD5A7-E625-4A7D-8175-3AD7E8D09C84}" dt="2021-03-07T16:36:43.585" v="1732" actId="47"/>
        <pc:sldMkLst>
          <pc:docMk/>
          <pc:sldMk cId="4045867265" sldId="264"/>
        </pc:sldMkLst>
      </pc:sldChg>
      <pc:sldChg chg="addSp delSp modSp add del mod">
        <pc:chgData name="عبدالوهاب لايق شاه سناقل" userId="3e44ef77-5d6e-4411-bc3f-067b419ef2ef" providerId="ADAL" clId="{21AFD5A7-E625-4A7D-8175-3AD7E8D09C84}" dt="2021-03-07T20:48:27.134" v="2165" actId="47"/>
        <pc:sldMkLst>
          <pc:docMk/>
          <pc:sldMk cId="1288331519" sldId="265"/>
        </pc:sldMkLst>
        <pc:spChg chg="del mod">
          <ac:chgData name="عبدالوهاب لايق شاه سناقل" userId="3e44ef77-5d6e-4411-bc3f-067b419ef2ef" providerId="ADAL" clId="{21AFD5A7-E625-4A7D-8175-3AD7E8D09C84}" dt="2021-03-07T20:42:36.393" v="1897" actId="478"/>
          <ac:spMkLst>
            <pc:docMk/>
            <pc:sldMk cId="1288331519" sldId="265"/>
            <ac:spMk id="2" creationId="{DEC10A55-F6EB-40D3-89ED-752ABC245FDD}"/>
          </ac:spMkLst>
        </pc:spChg>
        <pc:picChg chg="add del mod">
          <ac:chgData name="عبدالوهاب لايق شاه سناقل" userId="3e44ef77-5d6e-4411-bc3f-067b419ef2ef" providerId="ADAL" clId="{21AFD5A7-E625-4A7D-8175-3AD7E8D09C84}" dt="2021-03-07T20:43:42.612" v="1901" actId="21"/>
          <ac:picMkLst>
            <pc:docMk/>
            <pc:sldMk cId="1288331519" sldId="265"/>
            <ac:picMk id="4" creationId="{7450B0C0-1A43-40F7-B0FF-EE699939E560}"/>
          </ac:picMkLst>
        </pc:picChg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27590855" sldId="27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956500138" sldId="27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347399745" sldId="27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20491299" sldId="27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23802265" sldId="27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9901301" sldId="28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169082968" sldId="28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300285390" sldId="28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236049700" sldId="28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265416263" sldId="28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087399440" sldId="28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17822713" sldId="28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99181792" sldId="28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32990251" sldId="28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30503912" sldId="29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97594457" sldId="29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15976364" sldId="29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32588958" sldId="29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004403799" sldId="29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71885259" sldId="29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333573752" sldId="29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37942562" sldId="29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689816630" sldId="30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182193705" sldId="30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9771542" sldId="30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64121930" sldId="30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13758320" sldId="30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12682184" sldId="30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86176497" sldId="30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23133475" sldId="30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345629806" sldId="30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01278032" sldId="30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57309788" sldId="31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79224923" sldId="31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27296069" sldId="31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668670005" sldId="31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60353361" sldId="31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184600926" sldId="31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624695530" sldId="31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693104180" sldId="31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608993516" sldId="32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848212632" sldId="32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4736873" sldId="32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7452217" sldId="32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193403196" sldId="32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198383687" sldId="32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473585384" sldId="32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01886799" sldId="32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309782655" sldId="32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47012370" sldId="33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237534520" sldId="33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223665472" sldId="33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940008774" sldId="33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682271074" sldId="33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005271684" sldId="33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28028254" sldId="33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637391334" sldId="33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157788945" sldId="33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183651750" sldId="34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961940653" sldId="34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28638972" sldId="34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085847740" sldId="34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9912234" sldId="35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69195361" sldId="35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81754659" sldId="36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463001291" sldId="37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905276666" sldId="37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53944818" sldId="37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795841317" sldId="37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376626375" sldId="38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229276822" sldId="38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869640342" sldId="38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01005557" sldId="38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53474914" sldId="38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65707815" sldId="38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83246122" sldId="38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40898767" sldId="38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149157118" sldId="38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990476057" sldId="38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570892927" sldId="39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18922985" sldId="39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639100437" sldId="39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68863851" sldId="39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40311385" sldId="39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73902716" sldId="39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070019182" sldId="39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17696824" sldId="39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182190724" sldId="39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30320781" sldId="39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04962199" sldId="40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163781313" sldId="40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95604843" sldId="40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55440738" sldId="40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35719879" sldId="40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700784891" sldId="40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846102093" sldId="40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252035385" sldId="40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916763363" sldId="41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725844370" sldId="41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129530837" sldId="41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65501581" sldId="41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153882297" sldId="41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862886626" sldId="41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019950546" sldId="41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86498061" sldId="41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258855367" sldId="41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54054954" sldId="42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689262175" sldId="42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58760855" sldId="42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667212781" sldId="42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979029060" sldId="42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910347182" sldId="42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836092123" sldId="42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28977252" sldId="42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897774868" sldId="42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98279230" sldId="42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573758005" sldId="43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98662788" sldId="43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694564380" sldId="43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16207721" sldId="43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957608230" sldId="43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528810742" sldId="43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794804899" sldId="43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31459975" sldId="43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349625756" sldId="43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354288770" sldId="43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83521569" sldId="44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141763667" sldId="44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476168722" sldId="44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54682639" sldId="44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543455538" sldId="44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74238876" sldId="446"/>
        </pc:sldMkLst>
      </pc:sldChg>
      <pc:sldChg chg="add del">
        <pc:chgData name="عبدالوهاب لايق شاه سناقل" userId="3e44ef77-5d6e-4411-bc3f-067b419ef2ef" providerId="ADAL" clId="{21AFD5A7-E625-4A7D-8175-3AD7E8D09C84}" dt="2021-03-07T16:15:49.816" v="1203" actId="47"/>
        <pc:sldMkLst>
          <pc:docMk/>
          <pc:sldMk cId="847033524" sldId="44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401132109" sldId="44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147640187" sldId="44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088419814" sldId="45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705139810" sldId="45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975053587" sldId="45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8812432" sldId="45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09073711" sldId="45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00755709" sldId="45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532986393" sldId="45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04718035" sldId="45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746744874" sldId="458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768424401" sldId="45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723511237" sldId="46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84570519" sldId="46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862127446" sldId="46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787467234" sldId="46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4227295917" sldId="46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00597428" sldId="46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87998218" sldId="46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023976374" sldId="46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648262105" sldId="469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933442208" sldId="470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81103524" sldId="47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595202027" sldId="472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09577054" sldId="47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542428284" sldId="474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318753700" sldId="475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39368229" sldId="476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03665369" sldId="47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659430619" sldId="478"/>
        </pc:sldMkLst>
      </pc:sldChg>
      <pc:sldChg chg="addSp modSp add del mod">
        <pc:chgData name="عبدالوهاب لايق شاه سناقل" userId="3e44ef77-5d6e-4411-bc3f-067b419ef2ef" providerId="ADAL" clId="{21AFD5A7-E625-4A7D-8175-3AD7E8D09C84}" dt="2021-03-07T20:31:25.466" v="1807"/>
        <pc:sldMkLst>
          <pc:docMk/>
          <pc:sldMk cId="3506287669" sldId="480"/>
        </pc:sldMkLst>
        <pc:spChg chg="mod">
          <ac:chgData name="عبدالوهاب لايق شاه سناقل" userId="3e44ef77-5d6e-4411-bc3f-067b419ef2ef" providerId="ADAL" clId="{21AFD5A7-E625-4A7D-8175-3AD7E8D09C84}" dt="2021-03-07T16:31:54.711" v="1646" actId="20577"/>
          <ac:spMkLst>
            <pc:docMk/>
            <pc:sldMk cId="3506287669" sldId="480"/>
            <ac:spMk id="2" creationId="{D9B85F3A-0D98-4AE5-8CED-AA4A4CF82188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3" creationId="{75671DF0-83FF-4F64-83C5-C62EC768964E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" creationId="{898D2E7F-CF42-4972-807F-D499E6172C1D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0" creationId="{65DBC4BF-18A7-4FBB-B529-447654C7197D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1" creationId="{C6A55764-BF2F-4E94-9F93-00DD3D43DE57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2" creationId="{273DA5EB-F8CF-4FA0-9F7F-ED5FDC4CF8AE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3" creationId="{71045156-207A-4BEA-9943-E9D5EABE6B97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4" creationId="{608C1FE6-D8FC-4CB6-8F8C-27331683455F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5" creationId="{63885904-9847-4390-BB31-AC88EF357D18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6" creationId="{2A0FB8B7-A419-4723-8D70-062FEE1F86CE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7" creationId="{BD93D6E4-80DA-476E-8BD6-16E0099E5B33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8" creationId="{ECBA9CCB-B3CA-43C5-A5F0-55298EB53BC2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19" creationId="{4353EF5B-D386-4751-840E-62D87A423ECC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20" creationId="{524C1CEF-D324-4973-842D-35AA54D2A724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21" creationId="{95EC97A0-C298-4A6A-897C-218AD596219B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22" creationId="{8E3E9BE4-16A6-4F41-AB14-78C2471702DB}"/>
          </ac:spMkLst>
        </pc:spChg>
        <pc:spChg chg="mod">
          <ac:chgData name="عبدالوهاب لايق شاه سناقل" userId="3e44ef77-5d6e-4411-bc3f-067b419ef2ef" providerId="ADAL" clId="{21AFD5A7-E625-4A7D-8175-3AD7E8D09C84}" dt="2021-03-07T20:31:25.466" v="1807"/>
          <ac:spMkLst>
            <pc:docMk/>
            <pc:sldMk cId="3506287669" sldId="480"/>
            <ac:spMk id="25" creationId="{7B5754D6-0571-42F1-82DD-A55ED67D11AD}"/>
          </ac:spMkLst>
        </pc:spChg>
        <pc:spChg chg="mod">
          <ac:chgData name="عبدالوهاب لايق شاه سناقل" userId="3e44ef77-5d6e-4411-bc3f-067b419ef2ef" providerId="ADAL" clId="{21AFD5A7-E625-4A7D-8175-3AD7E8D09C84}" dt="2021-03-07T20:31:11.759" v="1802" actId="20577"/>
          <ac:spMkLst>
            <pc:docMk/>
            <pc:sldMk cId="3506287669" sldId="480"/>
            <ac:spMk id="28" creationId="{CDBFDDF0-65ED-403C-A044-33E6AA1BFD82}"/>
          </ac:spMkLst>
        </pc:spChg>
        <pc:spChg chg="mod">
          <ac:chgData name="عبدالوهاب لايق شاه سناقل" userId="3e44ef77-5d6e-4411-bc3f-067b419ef2ef" providerId="ADAL" clId="{21AFD5A7-E625-4A7D-8175-3AD7E8D09C84}" dt="2021-03-07T20:31:17.772" v="1803"/>
          <ac:spMkLst>
            <pc:docMk/>
            <pc:sldMk cId="3506287669" sldId="480"/>
            <ac:spMk id="31" creationId="{49313C37-B988-4645-81F0-7527A7F9D060}"/>
          </ac:spMkLst>
        </pc:spChg>
        <pc:spChg chg="mod">
          <ac:chgData name="عبدالوهاب لايق شاه سناقل" userId="3e44ef77-5d6e-4411-bc3f-067b419ef2ef" providerId="ADAL" clId="{21AFD5A7-E625-4A7D-8175-3AD7E8D09C84}" dt="2021-03-07T20:31:20.554" v="1805"/>
          <ac:spMkLst>
            <pc:docMk/>
            <pc:sldMk cId="3506287669" sldId="480"/>
            <ac:spMk id="34" creationId="{07FDF28C-D25B-4451-9E0F-F5B44716BFD1}"/>
          </ac:spMkLst>
        </pc:spChg>
        <pc:spChg chg="mod">
          <ac:chgData name="عبدالوهاب لايق شاه سناقل" userId="3e44ef77-5d6e-4411-bc3f-067b419ef2ef" providerId="ADAL" clId="{21AFD5A7-E625-4A7D-8175-3AD7E8D09C84}" dt="2021-03-07T20:31:22.385" v="1806"/>
          <ac:spMkLst>
            <pc:docMk/>
            <pc:sldMk cId="3506287669" sldId="480"/>
            <ac:spMk id="37" creationId="{1F19B806-DE99-4360-9E61-D833DDAEEF34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3" creationId="{BFACFBBE-D8CF-46F1-8C78-AC42130F9C37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4" creationId="{5C8793E7-0BC6-47F5-AA5E-3DAD05C270BF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5" creationId="{05F790FD-AFB3-4DCC-899D-70D6C74CD35C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6" creationId="{457558C5-2A13-49ED-A0F4-AAD8BB56AA94}"/>
          </ac:spMkLst>
        </pc:spChg>
        <pc:spChg chg="mod">
          <ac:chgData name="عبدالوهاب لايق شاه سناقل" userId="3e44ef77-5d6e-4411-bc3f-067b419ef2ef" providerId="ADAL" clId="{21AFD5A7-E625-4A7D-8175-3AD7E8D09C84}" dt="2021-03-07T16:33:12.859" v="1672" actId="1076"/>
          <ac:spMkLst>
            <pc:docMk/>
            <pc:sldMk cId="3506287669" sldId="480"/>
            <ac:spMk id="47" creationId="{8F73F1C9-90AE-4A79-8879-4D31C809BA82}"/>
          </ac:spMkLst>
        </pc:spChg>
        <pc:spChg chg="add mod">
          <ac:chgData name="عبدالوهاب لايق شاه سناقل" userId="3e44ef77-5d6e-4411-bc3f-067b419ef2ef" providerId="ADAL" clId="{21AFD5A7-E625-4A7D-8175-3AD7E8D09C84}" dt="2021-03-07T16:36:51.996" v="1735" actId="20577"/>
          <ac:spMkLst>
            <pc:docMk/>
            <pc:sldMk cId="3506287669" sldId="480"/>
            <ac:spMk id="48" creationId="{AE981AB6-5B3F-41D1-9F78-0C1750E77867}"/>
          </ac:spMkLst>
        </pc:spChg>
        <pc:grpChg chg="mod">
          <ac:chgData name="عبدالوهاب لايق شاه سناقل" userId="3e44ef77-5d6e-4411-bc3f-067b419ef2ef" providerId="ADAL" clId="{21AFD5A7-E625-4A7D-8175-3AD7E8D09C84}" dt="2021-03-07T16:33:12.859" v="1672" actId="1076"/>
          <ac:grpSpMkLst>
            <pc:docMk/>
            <pc:sldMk cId="3506287669" sldId="480"/>
            <ac:grpSpMk id="23" creationId="{48D4FBC8-E585-4FE3-A5B1-263B8C3C0E38}"/>
          </ac:grpSpMkLst>
        </pc:grpChg>
        <pc:grpChg chg="mod">
          <ac:chgData name="عبدالوهاب لايق شاه سناقل" userId="3e44ef77-5d6e-4411-bc3f-067b419ef2ef" providerId="ADAL" clId="{21AFD5A7-E625-4A7D-8175-3AD7E8D09C84}" dt="2021-03-07T16:33:12.859" v="1672" actId="1076"/>
          <ac:grpSpMkLst>
            <pc:docMk/>
            <pc:sldMk cId="3506287669" sldId="480"/>
            <ac:grpSpMk id="26" creationId="{2C196C55-2F1A-4B5A-BEAD-8FBD3A260878}"/>
          </ac:grpSpMkLst>
        </pc:grpChg>
        <pc:grpChg chg="mod">
          <ac:chgData name="عبدالوهاب لايق شاه سناقل" userId="3e44ef77-5d6e-4411-bc3f-067b419ef2ef" providerId="ADAL" clId="{21AFD5A7-E625-4A7D-8175-3AD7E8D09C84}" dt="2021-03-07T16:33:12.859" v="1672" actId="1076"/>
          <ac:grpSpMkLst>
            <pc:docMk/>
            <pc:sldMk cId="3506287669" sldId="480"/>
            <ac:grpSpMk id="29" creationId="{4EB47E2A-57BA-4980-833A-0F924A1F4BFB}"/>
          </ac:grpSpMkLst>
        </pc:grpChg>
        <pc:grpChg chg="mod">
          <ac:chgData name="عبدالوهاب لايق شاه سناقل" userId="3e44ef77-5d6e-4411-bc3f-067b419ef2ef" providerId="ADAL" clId="{21AFD5A7-E625-4A7D-8175-3AD7E8D09C84}" dt="2021-03-07T16:33:12.859" v="1672" actId="1076"/>
          <ac:grpSpMkLst>
            <pc:docMk/>
            <pc:sldMk cId="3506287669" sldId="480"/>
            <ac:grpSpMk id="32" creationId="{A586851A-901F-4D04-86C9-C5FF04890AF3}"/>
          </ac:grpSpMkLst>
        </pc:grpChg>
        <pc:grpChg chg="mod">
          <ac:chgData name="عبدالوهاب لايق شاه سناقل" userId="3e44ef77-5d6e-4411-bc3f-067b419ef2ef" providerId="ADAL" clId="{21AFD5A7-E625-4A7D-8175-3AD7E8D09C84}" dt="2021-03-07T16:33:12.859" v="1672" actId="1076"/>
          <ac:grpSpMkLst>
            <pc:docMk/>
            <pc:sldMk cId="3506287669" sldId="480"/>
            <ac:grpSpMk id="35" creationId="{96C2FCD2-6BEC-4E3C-9384-344294F13698}"/>
          </ac:grpSpMkLst>
        </pc:grp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5" creationId="{293436DE-6DCA-42CA-BD1D-D64CF5C63BEB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6" creationId="{54BAC4D5-9AED-4651-BF84-50681DB75745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7" creationId="{924A9D42-9C07-447E-BA9C-405DD847CC54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8" creationId="{3BD027D6-06C2-4EF3-9859-2E0CF04D9B06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9" creationId="{931A6B7D-44D3-4441-B89D-F860CD30E020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38" creationId="{E8AF0F0C-31F3-42F6-9B5A-42C5296CC075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39" creationId="{FDBC8742-3E9D-4DC0-B004-BCE785C37ED8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40" creationId="{FEFDF67E-7B09-4259-8A6D-11B7DC33669C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41" creationId="{CC0C18C3-5E95-430D-B92A-19CC98D19FA3}"/>
          </ac:cxnSpMkLst>
        </pc:cxnChg>
        <pc:cxnChg chg="mod">
          <ac:chgData name="عبدالوهاب لايق شاه سناقل" userId="3e44ef77-5d6e-4411-bc3f-067b419ef2ef" providerId="ADAL" clId="{21AFD5A7-E625-4A7D-8175-3AD7E8D09C84}" dt="2021-03-07T16:33:12.859" v="1672" actId="1076"/>
          <ac:cxnSpMkLst>
            <pc:docMk/>
            <pc:sldMk cId="3506287669" sldId="480"/>
            <ac:cxnSpMk id="42" creationId="{6FC56727-14BF-4284-87F5-984529F14965}"/>
          </ac:cxnSpMkLst>
        </pc:cxnChg>
      </pc:sldChg>
      <pc:sldChg chg="add">
        <pc:chgData name="عبدالوهاب لايق شاه سناقل" userId="3e44ef77-5d6e-4411-bc3f-067b419ef2ef" providerId="ADAL" clId="{21AFD5A7-E625-4A7D-8175-3AD7E8D09C84}" dt="2021-03-07T16:36:40.997" v="1731"/>
        <pc:sldMkLst>
          <pc:docMk/>
          <pc:sldMk cId="35119262" sldId="481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883336537" sldId="481"/>
        </pc:sldMkLst>
      </pc:sldChg>
      <pc:sldChg chg="add">
        <pc:chgData name="عبدالوهاب لايق شاه سناقل" userId="3e44ef77-5d6e-4411-bc3f-067b419ef2ef" providerId="ADAL" clId="{21AFD5A7-E625-4A7D-8175-3AD7E8D09C84}" dt="2021-03-07T16:36:46.003" v="1733"/>
        <pc:sldMkLst>
          <pc:docMk/>
          <pc:sldMk cId="1723641817" sldId="482"/>
        </pc:sldMkLst>
      </pc:sldChg>
      <pc:sldChg chg="add">
        <pc:chgData name="عبدالوهاب لايق شاه سناقل" userId="3e44ef77-5d6e-4411-bc3f-067b419ef2ef" providerId="ADAL" clId="{21AFD5A7-E625-4A7D-8175-3AD7E8D09C84}" dt="2021-03-07T16:36:46.123" v="1734"/>
        <pc:sldMkLst>
          <pc:docMk/>
          <pc:sldMk cId="315416636" sldId="48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3052483275" sldId="483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1297488492" sldId="484"/>
        </pc:sldMkLst>
      </pc:sldChg>
      <pc:sldChg chg="new del">
        <pc:chgData name="عبدالوهاب لايق شاه سناقل" userId="3e44ef77-5d6e-4411-bc3f-067b419ef2ef" providerId="ADAL" clId="{21AFD5A7-E625-4A7D-8175-3AD7E8D09C84}" dt="2021-03-15T19:25:40.028" v="2282" actId="47"/>
        <pc:sldMkLst>
          <pc:docMk/>
          <pc:sldMk cId="2845386503" sldId="484"/>
        </pc:sldMkLst>
      </pc:sldChg>
      <pc:sldChg chg="new del">
        <pc:chgData name="عبدالوهاب لايق شاه سناقل" userId="3e44ef77-5d6e-4411-bc3f-067b419ef2ef" providerId="ADAL" clId="{21AFD5A7-E625-4A7D-8175-3AD7E8D09C84}" dt="2021-03-07T20:29:36.627" v="1743" actId="47"/>
        <pc:sldMkLst>
          <pc:docMk/>
          <pc:sldMk cId="2939497460" sldId="484"/>
        </pc:sldMkLst>
      </pc:sldChg>
      <pc:sldChg chg="new del">
        <pc:chgData name="عبدالوهاب لايق شاه سناقل" userId="3e44ef77-5d6e-4411-bc3f-067b419ef2ef" providerId="ADAL" clId="{21AFD5A7-E625-4A7D-8175-3AD7E8D09C84}" dt="2021-03-07T20:33:04.031" v="1813" actId="47"/>
        <pc:sldMkLst>
          <pc:docMk/>
          <pc:sldMk cId="4125676606" sldId="484"/>
        </pc:sldMkLst>
      </pc:sldChg>
      <pc:sldChg chg="addSp modSp new mod ord">
        <pc:chgData name="عبدالوهاب لايق شاه سناقل" userId="3e44ef77-5d6e-4411-bc3f-067b419ef2ef" providerId="ADAL" clId="{21AFD5A7-E625-4A7D-8175-3AD7E8D09C84}" dt="2021-03-07T20:42:17.859" v="1895"/>
        <pc:sldMkLst>
          <pc:docMk/>
          <pc:sldMk cId="1011441688" sldId="485"/>
        </pc:sldMkLst>
        <pc:spChg chg="add mod">
          <ac:chgData name="عبدالوهاب لايق شاه سناقل" userId="3e44ef77-5d6e-4411-bc3f-067b419ef2ef" providerId="ADAL" clId="{21AFD5A7-E625-4A7D-8175-3AD7E8D09C84}" dt="2021-03-07T20:42:07.223" v="1891" actId="20577"/>
          <ac:spMkLst>
            <pc:docMk/>
            <pc:sldMk cId="1011441688" sldId="485"/>
            <ac:spMk id="2" creationId="{2BA2539B-2537-4D90-9C97-C974A2E22612}"/>
          </ac:spMkLst>
        </pc:spChg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551965636" sldId="485"/>
        </pc:sldMkLst>
      </pc:sldChg>
      <pc:sldChg chg="add del">
        <pc:chgData name="عبدالوهاب لايق شاه سناقل" userId="3e44ef77-5d6e-4411-bc3f-067b419ef2ef" providerId="ADAL" clId="{21AFD5A7-E625-4A7D-8175-3AD7E8D09C84}" dt="2021-03-07T20:36:00.066" v="1840" actId="47"/>
        <pc:sldMkLst>
          <pc:docMk/>
          <pc:sldMk cId="2646385667" sldId="485"/>
        </pc:sldMkLst>
      </pc:sldChg>
      <pc:sldChg chg="new del">
        <pc:chgData name="عبدالوهاب لايق شاه سناقل" userId="3e44ef77-5d6e-4411-bc3f-067b419ef2ef" providerId="ADAL" clId="{21AFD5A7-E625-4A7D-8175-3AD7E8D09C84}" dt="2021-03-07T20:41:37.440" v="1887" actId="47"/>
        <pc:sldMkLst>
          <pc:docMk/>
          <pc:sldMk cId="3173842865" sldId="485"/>
        </pc:sldMkLst>
      </pc:sldChg>
      <pc:sldChg chg="modSp add mod">
        <pc:chgData name="عبدالوهاب لايق شاه سناقل" userId="3e44ef77-5d6e-4411-bc3f-067b419ef2ef" providerId="ADAL" clId="{21AFD5A7-E625-4A7D-8175-3AD7E8D09C84}" dt="2021-03-07T20:42:21.312" v="1896" actId="20577"/>
        <pc:sldMkLst>
          <pc:docMk/>
          <pc:sldMk cId="507918977" sldId="486"/>
        </pc:sldMkLst>
        <pc:spChg chg="mod">
          <ac:chgData name="عبدالوهاب لايق شاه سناقل" userId="3e44ef77-5d6e-4411-bc3f-067b419ef2ef" providerId="ADAL" clId="{21AFD5A7-E625-4A7D-8175-3AD7E8D09C84}" dt="2021-03-07T20:42:21.312" v="1896" actId="20577"/>
          <ac:spMkLst>
            <pc:docMk/>
            <pc:sldMk cId="507918977" sldId="486"/>
            <ac:spMk id="2" creationId="{2BA2539B-2537-4D90-9C97-C974A2E22612}"/>
          </ac:spMkLst>
        </pc:spChg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046360930" sldId="486"/>
        </pc:sldMkLst>
      </pc:sldChg>
      <pc:sldChg chg="new">
        <pc:chgData name="عبدالوهاب لايق شاه سناقل" userId="3e44ef77-5d6e-4411-bc3f-067b419ef2ef" providerId="ADAL" clId="{21AFD5A7-E625-4A7D-8175-3AD7E8D09C84}" dt="2021-03-07T20:48:31.030" v="2166" actId="680"/>
        <pc:sldMkLst>
          <pc:docMk/>
          <pc:sldMk cId="1920144430" sldId="487"/>
        </pc:sldMkLst>
      </pc:sldChg>
      <pc:sldChg chg="del">
        <pc:chgData name="عبدالوهاب لايق شاه سناقل" userId="3e44ef77-5d6e-4411-bc3f-067b419ef2ef" providerId="ADAL" clId="{21AFD5A7-E625-4A7D-8175-3AD7E8D09C84}" dt="2021-03-04T08:27:45.359" v="0" actId="47"/>
        <pc:sldMkLst>
          <pc:docMk/>
          <pc:sldMk cId="2926465759" sldId="487"/>
        </pc:sldMkLst>
      </pc:sldChg>
      <pc:sldChg chg="new">
        <pc:chgData name="عبدالوهاب لايق شاه سناقل" userId="3e44ef77-5d6e-4411-bc3f-067b419ef2ef" providerId="ADAL" clId="{21AFD5A7-E625-4A7D-8175-3AD7E8D09C84}" dt="2021-03-15T19:25:42.767" v="2283" actId="680"/>
        <pc:sldMkLst>
          <pc:docMk/>
          <pc:sldMk cId="2317879352" sldId="488"/>
        </pc:sldMkLst>
      </pc:sldChg>
      <pc:sldMasterChg chg="addSp delSp modSp mod addSldLayout delSldLayout modSldLayout sldLayoutOrd">
        <pc:chgData name="عبدالوهاب لايق شاه سناقل" userId="3e44ef77-5d6e-4411-bc3f-067b419ef2ef" providerId="ADAL" clId="{21AFD5A7-E625-4A7D-8175-3AD7E8D09C84}" dt="2021-03-15T21:24:01.486" v="2371" actId="20577"/>
        <pc:sldMasterMkLst>
          <pc:docMk/>
          <pc:sldMasterMk cId="1615311501" sldId="2147483651"/>
        </pc:sldMasterMkLst>
        <pc:spChg chg="add del mod">
          <ac:chgData name="عبدالوهاب لايق شاه سناقل" userId="3e44ef77-5d6e-4411-bc3f-067b419ef2ef" providerId="ADAL" clId="{21AFD5A7-E625-4A7D-8175-3AD7E8D09C84}" dt="2021-03-07T20:40:57.160" v="1879" actId="21"/>
          <ac:spMkLst>
            <pc:docMk/>
            <pc:sldMasterMk cId="1615311501" sldId="2147483651"/>
            <ac:spMk id="2" creationId="{1B3F6631-C37D-47B4-A04C-DBC525E42282}"/>
          </ac:spMkLst>
        </pc:spChg>
        <pc:spChg chg="add del mod">
          <ac:chgData name="عبدالوهاب لايق شاه سناقل" userId="3e44ef77-5d6e-4411-bc3f-067b419ef2ef" providerId="ADAL" clId="{21AFD5A7-E625-4A7D-8175-3AD7E8D09C84}" dt="2021-03-07T20:40:01.472" v="1854" actId="478"/>
          <ac:spMkLst>
            <pc:docMk/>
            <pc:sldMasterMk cId="1615311501" sldId="2147483651"/>
            <ac:spMk id="7" creationId="{B64B7459-A9F5-4273-92F3-5B2AFCC96517}"/>
          </ac:spMkLst>
        </pc:spChg>
        <pc:spChg chg="add del mod ord">
          <ac:chgData name="عبدالوهاب لايق شاه سناقل" userId="3e44ef77-5d6e-4411-bc3f-067b419ef2ef" providerId="ADAL" clId="{21AFD5A7-E625-4A7D-8175-3AD7E8D09C84}" dt="2021-03-07T20:40:57.160" v="1879" actId="21"/>
          <ac:spMkLst>
            <pc:docMk/>
            <pc:sldMasterMk cId="1615311501" sldId="2147483651"/>
            <ac:spMk id="8" creationId="{F9EF65E0-0E0A-41B5-AE5D-520ECF859A87}"/>
          </ac:spMkLst>
        </pc:spChg>
        <pc:picChg chg="add del mod ord">
          <ac:chgData name="عبدالوهاب لايق شاه سناقل" userId="3e44ef77-5d6e-4411-bc3f-067b419ef2ef" providerId="ADAL" clId="{21AFD5A7-E625-4A7D-8175-3AD7E8D09C84}" dt="2021-03-15T21:11:27.885" v="2346" actId="478"/>
          <ac:picMkLst>
            <pc:docMk/>
            <pc:sldMasterMk cId="1615311501" sldId="2147483651"/>
            <ac:picMk id="3" creationId="{FEE6A8C2-603E-44AD-A325-0AFEC1973F41}"/>
          </ac:picMkLst>
        </pc:picChg>
        <pc:picChg chg="add mod ord">
          <ac:chgData name="عبدالوهاب لايق شاه سناقل" userId="3e44ef77-5d6e-4411-bc3f-067b419ef2ef" providerId="ADAL" clId="{21AFD5A7-E625-4A7D-8175-3AD7E8D09C84}" dt="2021-03-15T21:11:26.939" v="2345" actId="167"/>
          <ac:picMkLst>
            <pc:docMk/>
            <pc:sldMasterMk cId="1615311501" sldId="2147483651"/>
            <ac:picMk id="4" creationId="{E9AC4DA0-7D08-4EF3-8285-1554CF2E16D8}"/>
          </ac:picMkLst>
        </pc:picChg>
        <pc:picChg chg="add del mod">
          <ac:chgData name="عبدالوهاب لايق شاه سناقل" userId="3e44ef77-5d6e-4411-bc3f-067b419ef2ef" providerId="ADAL" clId="{21AFD5A7-E625-4A7D-8175-3AD7E8D09C84}" dt="2021-03-15T21:14:22.819" v="2355" actId="478"/>
          <ac:picMkLst>
            <pc:docMk/>
            <pc:sldMasterMk cId="1615311501" sldId="2147483651"/>
            <ac:picMk id="8" creationId="{819A99EC-320B-438C-BCBD-103802A01ED2}"/>
          </ac:picMkLst>
        </pc:picChg>
        <pc:picChg chg="add del mod">
          <ac:chgData name="عبدالوهاب لايق شاه سناقل" userId="3e44ef77-5d6e-4411-bc3f-067b419ef2ef" providerId="ADAL" clId="{21AFD5A7-E625-4A7D-8175-3AD7E8D09C84}" dt="2021-03-15T21:14:26.427" v="2357"/>
          <ac:picMkLst>
            <pc:docMk/>
            <pc:sldMasterMk cId="1615311501" sldId="2147483651"/>
            <ac:picMk id="9" creationId="{65E28F79-9A7A-4C83-A40E-0B3498D18152}"/>
          </ac:picMkLst>
        </pc:picChg>
        <pc:picChg chg="add del mod">
          <ac:chgData name="عبدالوهاب لايق شاه سناقل" userId="3e44ef77-5d6e-4411-bc3f-067b419ef2ef" providerId="ADAL" clId="{21AFD5A7-E625-4A7D-8175-3AD7E8D09C84}" dt="2021-03-15T21:15:03.845" v="2364" actId="478"/>
          <ac:picMkLst>
            <pc:docMk/>
            <pc:sldMasterMk cId="1615311501" sldId="2147483651"/>
            <ac:picMk id="10" creationId="{5B6CCE01-7C1F-4617-8930-A2CBE50E3DFB}"/>
          </ac:picMkLst>
        </pc:picChg>
        <pc:picChg chg="del">
          <ac:chgData name="عبدالوهاب لايق شاه سناقل" userId="3e44ef77-5d6e-4411-bc3f-067b419ef2ef" providerId="ADAL" clId="{21AFD5A7-E625-4A7D-8175-3AD7E8D09C84}" dt="2021-03-15T19:20:02.851" v="2184" actId="478"/>
          <ac:picMkLst>
            <pc:docMk/>
            <pc:sldMasterMk cId="1615311501" sldId="2147483651"/>
            <ac:picMk id="10" creationId="{79EEDD13-06A3-477F-A853-B2ABE1DDD1ED}"/>
          </ac:picMkLst>
        </pc:picChg>
        <pc:sldLayoutChg chg="addSp delSp modSp mod">
          <pc:chgData name="عبدالوهاب لايق شاه سناقل" userId="3e44ef77-5d6e-4411-bc3f-067b419ef2ef" providerId="ADAL" clId="{21AFD5A7-E625-4A7D-8175-3AD7E8D09C84}" dt="2021-03-15T21:24:01.486" v="2371" actId="20577"/>
          <pc:sldLayoutMkLst>
            <pc:docMk/>
            <pc:sldMasterMk cId="1615311501" sldId="2147483651"/>
            <pc:sldLayoutMk cId="1899324262" sldId="2147483652"/>
          </pc:sldLayoutMkLst>
          <pc:spChg chg="del">
            <ac:chgData name="عبدالوهاب لايق شاه سناقل" userId="3e44ef77-5d6e-4411-bc3f-067b419ef2ef" providerId="ADAL" clId="{21AFD5A7-E625-4A7D-8175-3AD7E8D09C84}" dt="2021-03-04T09:06:58.296" v="3" actId="478"/>
            <ac:spMkLst>
              <pc:docMk/>
              <pc:sldMasterMk cId="1615311501" sldId="2147483651"/>
              <pc:sldLayoutMk cId="1899324262" sldId="2147483652"/>
              <ac:spMk id="2" creationId="{23DE32A5-6181-4C51-AD5C-3F1A448478A1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4T09:25:58.957" v="96" actId="11529"/>
            <ac:spMkLst>
              <pc:docMk/>
              <pc:sldMasterMk cId="1615311501" sldId="2147483651"/>
              <pc:sldLayoutMk cId="1899324262" sldId="2147483652"/>
              <ac:spMk id="11" creationId="{B5459A2E-ABBC-4BDC-A070-AABBC8D1BF80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26:08.923" v="100" actId="478"/>
            <ac:spMkLst>
              <pc:docMk/>
              <pc:sldMasterMk cId="1615311501" sldId="2147483651"/>
              <pc:sldLayoutMk cId="1899324262" sldId="2147483652"/>
              <ac:spMk id="12" creationId="{AF2BC0B7-2EC1-48FE-99A4-C987F5F5630E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15T21:24:01.486" v="2371" actId="20577"/>
            <ac:spMkLst>
              <pc:docMk/>
              <pc:sldMasterMk cId="1615311501" sldId="2147483651"/>
              <pc:sldLayoutMk cId="1899324262" sldId="2147483652"/>
              <ac:spMk id="13" creationId="{21B0641F-7CB2-4CCD-B595-D7C2B135D19F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4T09:28:17.855" v="151" actId="11529"/>
            <ac:spMkLst>
              <pc:docMk/>
              <pc:sldMasterMk cId="1615311501" sldId="2147483651"/>
              <pc:sldLayoutMk cId="1899324262" sldId="2147483652"/>
              <ac:spMk id="14" creationId="{5FD99295-40AF-443A-8F0A-2EBA01DDBBAB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15T19:23:17.230" v="2271" actId="1076"/>
            <ac:spMkLst>
              <pc:docMk/>
              <pc:sldMasterMk cId="1615311501" sldId="2147483651"/>
              <pc:sldLayoutMk cId="1899324262" sldId="2147483652"/>
              <ac:spMk id="15" creationId="{BFF9BE78-3F3B-45C0-98AC-18C41476DB2E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53:14.231" v="941" actId="1076"/>
            <ac:spMkLst>
              <pc:docMk/>
              <pc:sldMasterMk cId="1615311501" sldId="2147483651"/>
              <pc:sldLayoutMk cId="1899324262" sldId="2147483652"/>
              <ac:spMk id="16" creationId="{201E801A-6323-4A18-8EBC-FEEF30F6194A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2:15.698" v="703" actId="478"/>
            <ac:spMkLst>
              <pc:docMk/>
              <pc:sldMasterMk cId="1615311501" sldId="2147483651"/>
              <pc:sldLayoutMk cId="1899324262" sldId="2147483652"/>
              <ac:spMk id="17" creationId="{402EC605-08B9-44B7-912A-9BFBB53F0D07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33:56.559" v="437" actId="478"/>
            <ac:spMkLst>
              <pc:docMk/>
              <pc:sldMasterMk cId="1615311501" sldId="2147483651"/>
              <pc:sldLayoutMk cId="1899324262" sldId="2147483652"/>
              <ac:spMk id="18" creationId="{4E7C47CA-0C7A-4B4A-B490-DC24B8E8BF95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5:41.024" v="866" actId="478"/>
            <ac:spMkLst>
              <pc:docMk/>
              <pc:sldMasterMk cId="1615311501" sldId="2147483651"/>
              <pc:sldLayoutMk cId="1899324262" sldId="2147483652"/>
              <ac:spMk id="19" creationId="{B9B6F148-0F92-4E90-944D-64EB6C119DD7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5:39.038" v="864" actId="478"/>
            <ac:spMkLst>
              <pc:docMk/>
              <pc:sldMasterMk cId="1615311501" sldId="2147483651"/>
              <pc:sldLayoutMk cId="1899324262" sldId="2147483652"/>
              <ac:spMk id="20" creationId="{FD33797D-A7A4-4D2B-B4EE-454B687BED1A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4T09:39:00.049" v="663" actId="11529"/>
            <ac:spMkLst>
              <pc:docMk/>
              <pc:sldMasterMk cId="1615311501" sldId="2147483651"/>
              <pc:sldLayoutMk cId="1899324262" sldId="2147483652"/>
              <ac:spMk id="21" creationId="{7C2AB510-A3A4-4D76-90E8-4DB71BECFBF9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7T20:32:52.023" v="1812" actId="478"/>
            <ac:spMkLst>
              <pc:docMk/>
              <pc:sldMasterMk cId="1615311501" sldId="2147483651"/>
              <pc:sldLayoutMk cId="1899324262" sldId="2147483652"/>
              <ac:spMk id="21" creationId="{BC5D2717-21BE-4390-8B5E-941C935EF371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39:01.691" v="664" actId="21"/>
            <ac:spMkLst>
              <pc:docMk/>
              <pc:sldMasterMk cId="1615311501" sldId="2147483651"/>
              <pc:sldLayoutMk cId="1899324262" sldId="2147483652"/>
              <ac:spMk id="22" creationId="{89291D7A-5026-45C0-9179-C74431F3C28B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4T09:40:27.502" v="678" actId="11529"/>
            <ac:spMkLst>
              <pc:docMk/>
              <pc:sldMasterMk cId="1615311501" sldId="2147483651"/>
              <pc:sldLayoutMk cId="1899324262" sldId="2147483652"/>
              <ac:spMk id="23" creationId="{6306C94B-213F-4068-844A-40F249D47513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24:17.127" v="2275" actId="478"/>
            <ac:spMkLst>
              <pc:docMk/>
              <pc:sldMasterMk cId="1615311501" sldId="2147483651"/>
              <pc:sldLayoutMk cId="1899324262" sldId="2147483652"/>
              <ac:spMk id="23" creationId="{7D457B1A-F5C0-4444-8F67-49934FED920E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15T19:24:42.818" v="2281" actId="14100"/>
            <ac:spMkLst>
              <pc:docMk/>
              <pc:sldMasterMk cId="1615311501" sldId="2147483651"/>
              <pc:sldLayoutMk cId="1899324262" sldId="2147483652"/>
              <ac:spMk id="24" creationId="{1E9ED0A9-F490-40FF-AEA4-479D1058B6DE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0:28.480" v="679" actId="478"/>
            <ac:spMkLst>
              <pc:docMk/>
              <pc:sldMasterMk cId="1615311501" sldId="2147483651"/>
              <pc:sldLayoutMk cId="1899324262" sldId="2147483652"/>
              <ac:spMk id="24" creationId="{ED1AB27A-3945-45F3-A870-5CC0E6F793CE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4T09:40:31.428" v="680" actId="11529"/>
            <ac:spMkLst>
              <pc:docMk/>
              <pc:sldMasterMk cId="1615311501" sldId="2147483651"/>
              <pc:sldLayoutMk cId="1899324262" sldId="2147483652"/>
              <ac:spMk id="25" creationId="{F33E2F8C-806F-479C-ACAB-5A8BA9342CC7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1:27.670" v="685" actId="478"/>
            <ac:spMkLst>
              <pc:docMk/>
              <pc:sldMasterMk cId="1615311501" sldId="2147483651"/>
              <pc:sldLayoutMk cId="1899324262" sldId="2147483652"/>
              <ac:spMk id="26" creationId="{C93352E7-9924-44AF-AB7E-2FAACF946678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1:45.902" v="693"/>
            <ac:spMkLst>
              <pc:docMk/>
              <pc:sldMasterMk cId="1615311501" sldId="2147483651"/>
              <pc:sldLayoutMk cId="1899324262" sldId="2147483652"/>
              <ac:spMk id="27" creationId="{3991DC84-0477-4415-887E-A62D7656E978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2:11.754" v="700" actId="571"/>
            <ac:spMkLst>
              <pc:docMk/>
              <pc:sldMasterMk cId="1615311501" sldId="2147483651"/>
              <pc:sldLayoutMk cId="1899324262" sldId="2147483652"/>
              <ac:spMk id="30" creationId="{2F3985CC-7900-4D38-8763-9566A0718A9D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21:42.989" v="2251" actId="478"/>
            <ac:spMkLst>
              <pc:docMk/>
              <pc:sldMasterMk cId="1615311501" sldId="2147483651"/>
              <pc:sldLayoutMk cId="1899324262" sldId="2147483652"/>
              <ac:spMk id="31" creationId="{19115E3E-FFA0-41E1-8E30-50D9E2994D1F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3:17.601" v="717" actId="478"/>
            <ac:spMkLst>
              <pc:docMk/>
              <pc:sldMasterMk cId="1615311501" sldId="2147483651"/>
              <pc:sldLayoutMk cId="1899324262" sldId="2147483652"/>
              <ac:spMk id="33" creationId="{512391D0-BD66-4DE3-ACA0-6E18F2120CFD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4:14.960" v="776" actId="478"/>
            <ac:spMkLst>
              <pc:docMk/>
              <pc:sldMasterMk cId="1615311501" sldId="2147483651"/>
              <pc:sldLayoutMk cId="1899324262" sldId="2147483652"/>
              <ac:spMk id="34" creationId="{4F75970E-B2A4-41BD-8DB1-82316135A618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3:35.492" v="721" actId="21"/>
            <ac:spMkLst>
              <pc:docMk/>
              <pc:sldMasterMk cId="1615311501" sldId="2147483651"/>
              <pc:sldLayoutMk cId="1899324262" sldId="2147483652"/>
              <ac:spMk id="35" creationId="{FFD20A3D-65A3-41E5-B033-C93137747658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09.136" v="830" actId="14100"/>
            <ac:spMkLst>
              <pc:docMk/>
              <pc:sldMasterMk cId="1615311501" sldId="2147483651"/>
              <pc:sldLayoutMk cId="1899324262" sldId="2147483652"/>
              <ac:spMk id="36" creationId="{840E668D-BB49-4864-B510-2F5ED7FA280C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13.464" v="832" actId="571"/>
            <ac:spMkLst>
              <pc:docMk/>
              <pc:sldMasterMk cId="1615311501" sldId="2147483651"/>
              <pc:sldLayoutMk cId="1899324262" sldId="2147483652"/>
              <ac:spMk id="38" creationId="{FE886DD4-2A6E-4CFE-BE1E-0C60F6119D7A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33.724" v="862" actId="20577"/>
            <ac:spMkLst>
              <pc:docMk/>
              <pc:sldMasterMk cId="1615311501" sldId="2147483651"/>
              <pc:sldLayoutMk cId="1899324262" sldId="2147483652"/>
              <ac:spMk id="39" creationId="{50A5674C-086C-4A1A-B595-358F838C0861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46.393" v="868" actId="571"/>
            <ac:spMkLst>
              <pc:docMk/>
              <pc:sldMasterMk cId="1615311501" sldId="2147483651"/>
              <pc:sldLayoutMk cId="1899324262" sldId="2147483652"/>
              <ac:spMk id="41" creationId="{31B517F9-F415-4782-8768-C5358EB46C89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46.393" v="868" actId="571"/>
            <ac:spMkLst>
              <pc:docMk/>
              <pc:sldMasterMk cId="1615311501" sldId="2147483651"/>
              <pc:sldLayoutMk cId="1899324262" sldId="2147483652"/>
              <ac:spMk id="42" creationId="{19FDC7DA-284F-4963-A1DA-EB267C09BE48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3.174" v="869" actId="571"/>
            <ac:spMkLst>
              <pc:docMk/>
              <pc:sldMasterMk cId="1615311501" sldId="2147483651"/>
              <pc:sldLayoutMk cId="1899324262" sldId="2147483652"/>
              <ac:spMk id="43" creationId="{7D1B528F-0EC5-4B09-88DC-C82F3928E37E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3.174" v="869" actId="571"/>
            <ac:spMkLst>
              <pc:docMk/>
              <pc:sldMasterMk cId="1615311501" sldId="2147483651"/>
              <pc:sldLayoutMk cId="1899324262" sldId="2147483652"/>
              <ac:spMk id="44" creationId="{8BDFA25E-F725-405C-BE6A-3229A49D984C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4.787" v="870" actId="571"/>
            <ac:spMkLst>
              <pc:docMk/>
              <pc:sldMasterMk cId="1615311501" sldId="2147483651"/>
              <pc:sldLayoutMk cId="1899324262" sldId="2147483652"/>
              <ac:spMk id="45" creationId="{2647413A-1A69-4794-BA53-F5B01E9ABFA5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4.787" v="870" actId="571"/>
            <ac:spMkLst>
              <pc:docMk/>
              <pc:sldMasterMk cId="1615311501" sldId="2147483651"/>
              <pc:sldLayoutMk cId="1899324262" sldId="2147483652"/>
              <ac:spMk id="46" creationId="{A5338AD3-191E-406A-B6C8-A513CE89FA33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7.487" v="871" actId="571"/>
            <ac:spMkLst>
              <pc:docMk/>
              <pc:sldMasterMk cId="1615311501" sldId="2147483651"/>
              <pc:sldLayoutMk cId="1899324262" sldId="2147483652"/>
              <ac:spMk id="47" creationId="{AE2F8903-070A-46E7-9F9E-BC78513F8900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5:57.487" v="871" actId="571"/>
            <ac:spMkLst>
              <pc:docMk/>
              <pc:sldMasterMk cId="1615311501" sldId="2147483651"/>
              <pc:sldLayoutMk cId="1899324262" sldId="2147483652"/>
              <ac:spMk id="48" creationId="{56FC0B63-E782-4F4C-84F6-BBB37F0836A9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5:59.910" v="875" actId="571"/>
            <ac:spMkLst>
              <pc:docMk/>
              <pc:sldMasterMk cId="1615311501" sldId="2147483651"/>
              <pc:sldLayoutMk cId="1899324262" sldId="2147483652"/>
              <ac:spMk id="50" creationId="{66CE0ACE-4157-4A1B-98EF-65BA68566692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4T09:45:59.910" v="875" actId="571"/>
            <ac:spMkLst>
              <pc:docMk/>
              <pc:sldMasterMk cId="1615311501" sldId="2147483651"/>
              <pc:sldLayoutMk cId="1899324262" sldId="2147483652"/>
              <ac:spMk id="51" creationId="{956C65F2-7DE7-45C2-B9D4-B6870900E56A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6:17.046" v="876" actId="571"/>
            <ac:spMkLst>
              <pc:docMk/>
              <pc:sldMasterMk cId="1615311501" sldId="2147483651"/>
              <pc:sldLayoutMk cId="1899324262" sldId="2147483652"/>
              <ac:spMk id="52" creationId="{4E2607B4-E45F-414C-84A2-B962F94E7DFD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6:17.046" v="876" actId="571"/>
            <ac:spMkLst>
              <pc:docMk/>
              <pc:sldMasterMk cId="1615311501" sldId="2147483651"/>
              <pc:sldLayoutMk cId="1899324262" sldId="2147483652"/>
              <ac:spMk id="53" creationId="{BC27D822-8FD3-4507-982F-04E78C208CAD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6:17.046" v="876" actId="571"/>
            <ac:spMkLst>
              <pc:docMk/>
              <pc:sldMasterMk cId="1615311501" sldId="2147483651"/>
              <pc:sldLayoutMk cId="1899324262" sldId="2147483652"/>
              <ac:spMk id="54" creationId="{06A30564-4F9F-4980-B4FF-FC4C6E657FA5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4T09:46:17.046" v="876" actId="571"/>
            <ac:spMkLst>
              <pc:docMk/>
              <pc:sldMasterMk cId="1615311501" sldId="2147483651"/>
              <pc:sldLayoutMk cId="1899324262" sldId="2147483652"/>
              <ac:spMk id="55" creationId="{1144EC17-E529-461A-990F-842F195AB512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21:14.046" v="2227" actId="478"/>
            <ac:spMkLst>
              <pc:docMk/>
              <pc:sldMasterMk cId="1615311501" sldId="2147483651"/>
              <pc:sldLayoutMk cId="1899324262" sldId="2147483652"/>
              <ac:spMk id="56" creationId="{52C108DC-CF88-483C-902D-8F6B1D437641}"/>
            </ac:spMkLst>
          </pc:spChg>
          <pc:picChg chg="add del mod">
            <ac:chgData name="عبدالوهاب لايق شاه سناقل" userId="3e44ef77-5d6e-4411-bc3f-067b419ef2ef" providerId="ADAL" clId="{21AFD5A7-E625-4A7D-8175-3AD7E8D09C84}" dt="2021-03-15T21:10:42.679" v="2336" actId="478"/>
            <ac:picMkLst>
              <pc:docMk/>
              <pc:sldMasterMk cId="1615311501" sldId="2147483651"/>
              <pc:sldLayoutMk cId="1899324262" sldId="2147483652"/>
              <ac:picMk id="3" creationId="{3BDE4C43-CFBD-4428-B0EA-49A254EC2A0E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20:34.292" v="40" actId="478"/>
            <ac:picMkLst>
              <pc:docMk/>
              <pc:sldMasterMk cId="1615311501" sldId="2147483651"/>
              <pc:sldLayoutMk cId="1899324262" sldId="2147483652"/>
              <ac:picMk id="3" creationId="{D1FE11BE-D277-4B43-A4AE-401B06F8696B}"/>
            </ac:picMkLst>
          </pc:picChg>
          <pc:picChg chg="add del">
            <ac:chgData name="عبدالوهاب لايق شاه سناقل" userId="3e44ef77-5d6e-4411-bc3f-067b419ef2ef" providerId="ADAL" clId="{21AFD5A7-E625-4A7D-8175-3AD7E8D09C84}" dt="2021-03-15T21:10:20.982" v="2328" actId="22"/>
            <ac:picMkLst>
              <pc:docMk/>
              <pc:sldMasterMk cId="1615311501" sldId="2147483651"/>
              <pc:sldLayoutMk cId="1899324262" sldId="2147483652"/>
              <ac:picMk id="4" creationId="{2DD066DB-4309-4D71-8F4F-68734E7E4B7E}"/>
            </ac:picMkLst>
          </pc:picChg>
          <pc:picChg chg="add del mod ord">
            <ac:chgData name="عبدالوهاب لايق شاه سناقل" userId="3e44ef77-5d6e-4411-bc3f-067b419ef2ef" providerId="ADAL" clId="{21AFD5A7-E625-4A7D-8175-3AD7E8D09C84}" dt="2021-03-04T09:20:34.292" v="40" actId="478"/>
            <ac:picMkLst>
              <pc:docMk/>
              <pc:sldMasterMk cId="1615311501" sldId="2147483651"/>
              <pc:sldLayoutMk cId="1899324262" sldId="2147483652"/>
              <ac:picMk id="4" creationId="{FA5684F8-9BE2-44E3-AF7F-5303819DAE6E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20:34.292" v="40" actId="478"/>
            <ac:picMkLst>
              <pc:docMk/>
              <pc:sldMasterMk cId="1615311501" sldId="2147483651"/>
              <pc:sldLayoutMk cId="1899324262" sldId="2147483652"/>
              <ac:picMk id="5" creationId="{6CBFAF23-EA4B-46C6-86FC-28F0FC482545}"/>
            </ac:picMkLst>
          </pc:picChg>
          <pc:picChg chg="add mod ord">
            <ac:chgData name="عبدالوهاب لايق شاه سناقل" userId="3e44ef77-5d6e-4411-bc3f-067b419ef2ef" providerId="ADAL" clId="{21AFD5A7-E625-4A7D-8175-3AD7E8D09C84}" dt="2021-03-15T21:10:38.486" v="2333" actId="167"/>
            <ac:picMkLst>
              <pc:docMk/>
              <pc:sldMasterMk cId="1615311501" sldId="2147483651"/>
              <pc:sldLayoutMk cId="1899324262" sldId="2147483652"/>
              <ac:picMk id="6" creationId="{0952A449-7971-4E1A-B0A4-B11589A70D71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20:34.292" v="40" actId="478"/>
            <ac:picMkLst>
              <pc:docMk/>
              <pc:sldMasterMk cId="1615311501" sldId="2147483651"/>
              <pc:sldLayoutMk cId="1899324262" sldId="2147483652"/>
              <ac:picMk id="6" creationId="{6C526FEA-A9C8-4C8C-88D6-22DC1DC1EEF2}"/>
            </ac:picMkLst>
          </pc:picChg>
          <pc:picChg chg="add del mod ord">
            <ac:chgData name="عبدالوهاب لايق شاه سناقل" userId="3e44ef77-5d6e-4411-bc3f-067b419ef2ef" providerId="ADAL" clId="{21AFD5A7-E625-4A7D-8175-3AD7E8D09C84}" dt="2021-03-04T09:20:34.292" v="40" actId="478"/>
            <ac:picMkLst>
              <pc:docMk/>
              <pc:sldMasterMk cId="1615311501" sldId="2147483651"/>
              <pc:sldLayoutMk cId="1899324262" sldId="2147483652"/>
              <ac:picMk id="7" creationId="{FDD8A105-4778-48A8-B9A1-E7D5F1AF11C6}"/>
            </ac:picMkLst>
          </pc:picChg>
          <pc:picChg chg="add del mod ord">
            <ac:chgData name="عبدالوهاب لايق شاه سناقل" userId="3e44ef77-5d6e-4411-bc3f-067b419ef2ef" providerId="ADAL" clId="{21AFD5A7-E625-4A7D-8175-3AD7E8D09C84}" dt="2021-03-15T21:10:44.846" v="2337" actId="167"/>
            <ac:picMkLst>
              <pc:docMk/>
              <pc:sldMasterMk cId="1615311501" sldId="2147483651"/>
              <pc:sldLayoutMk cId="1899324262" sldId="2147483652"/>
              <ac:picMk id="8" creationId="{4689AC4B-0502-40DC-AE4E-F3F6E54FF3DC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22:05.200" v="83"/>
            <ac:picMkLst>
              <pc:docMk/>
              <pc:sldMasterMk cId="1615311501" sldId="2147483651"/>
              <pc:sldLayoutMk cId="1899324262" sldId="2147483652"/>
              <ac:picMk id="9" creationId="{CAE375A8-EA30-4302-9C57-067085373883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15T19:19:07.693" v="2173" actId="478"/>
            <ac:picMkLst>
              <pc:docMk/>
              <pc:sldMasterMk cId="1615311501" sldId="2147483651"/>
              <pc:sldLayoutMk cId="1899324262" sldId="2147483652"/>
              <ac:picMk id="10" creationId="{AF1F3C6F-1087-4951-BD51-F500C57E714A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41:50.024" v="695"/>
            <ac:picMkLst>
              <pc:docMk/>
              <pc:sldMasterMk cId="1615311501" sldId="2147483651"/>
              <pc:sldLayoutMk cId="1899324262" sldId="2147483652"/>
              <ac:picMk id="28" creationId="{57E74ECF-3874-4BC5-8C70-8A1FB3C42AD3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41:55.444" v="697" actId="21"/>
            <ac:picMkLst>
              <pc:docMk/>
              <pc:sldMasterMk cId="1615311501" sldId="2147483651"/>
              <pc:sldLayoutMk cId="1899324262" sldId="2147483652"/>
              <ac:picMk id="29" creationId="{EAC5B8A1-1FFC-48EC-AFB6-99062F842F0A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42:45.108" v="709" actId="21"/>
            <ac:picMkLst>
              <pc:docMk/>
              <pc:sldMasterMk cId="1615311501" sldId="2147483651"/>
              <pc:sldLayoutMk cId="1899324262" sldId="2147483652"/>
              <ac:picMk id="32" creationId="{86292863-E011-444B-AE9E-3406480D6A97}"/>
            </ac:picMkLst>
          </pc:picChg>
          <pc:picChg chg="add mod">
            <ac:chgData name="عبدالوهاب لايق شاه سناقل" userId="3e44ef77-5d6e-4411-bc3f-067b419ef2ef" providerId="ADAL" clId="{21AFD5A7-E625-4A7D-8175-3AD7E8D09C84}" dt="2021-03-04T09:45:13.464" v="832" actId="571"/>
            <ac:picMkLst>
              <pc:docMk/>
              <pc:sldMasterMk cId="1615311501" sldId="2147483651"/>
              <pc:sldLayoutMk cId="1899324262" sldId="2147483652"/>
              <ac:picMk id="37" creationId="{F274A9B6-75C6-4D32-A0CF-EE12AABE468F}"/>
            </ac:picMkLst>
          </pc:picChg>
          <pc:picChg chg="add mod">
            <ac:chgData name="عبدالوهاب لايق شاه سناقل" userId="3e44ef77-5d6e-4411-bc3f-067b419ef2ef" providerId="ADAL" clId="{21AFD5A7-E625-4A7D-8175-3AD7E8D09C84}" dt="2021-03-04T09:45:46.393" v="868" actId="571"/>
            <ac:picMkLst>
              <pc:docMk/>
              <pc:sldMasterMk cId="1615311501" sldId="2147483651"/>
              <pc:sldLayoutMk cId="1899324262" sldId="2147483652"/>
              <ac:picMk id="40" creationId="{A3E0F283-02CD-473E-B0BF-20C2518A8A19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04T09:45:59.910" v="875" actId="571"/>
            <ac:picMkLst>
              <pc:docMk/>
              <pc:sldMasterMk cId="1615311501" sldId="2147483651"/>
              <pc:sldLayoutMk cId="1899324262" sldId="2147483652"/>
              <ac:picMk id="49" creationId="{F4AE136F-9C0D-4007-976B-ACF34FE618E6}"/>
            </ac:picMkLst>
          </pc:picChg>
        </pc:sldLayoutChg>
        <pc:sldLayoutChg chg="addSp delSp modSp mod">
          <pc:chgData name="عبدالوهاب لايق شاه سناقل" userId="3e44ef77-5d6e-4411-bc3f-067b419ef2ef" providerId="ADAL" clId="{21AFD5A7-E625-4A7D-8175-3AD7E8D09C84}" dt="2021-03-07T20:41:20.641" v="1883" actId="478"/>
          <pc:sldLayoutMkLst>
            <pc:docMk/>
            <pc:sldMasterMk cId="1615311501" sldId="2147483651"/>
            <pc:sldLayoutMk cId="145839437" sldId="2147483654"/>
          </pc:sldLayoutMkLst>
          <pc:spChg chg="add del mod">
            <ac:chgData name="عبدالوهاب لايق شاه سناقل" userId="3e44ef77-5d6e-4411-bc3f-067b419ef2ef" providerId="ADAL" clId="{21AFD5A7-E625-4A7D-8175-3AD7E8D09C84}" dt="2021-03-07T20:41:20.641" v="1883" actId="478"/>
            <ac:spMkLst>
              <pc:docMk/>
              <pc:sldMasterMk cId="1615311501" sldId="2147483651"/>
              <pc:sldLayoutMk cId="145839437" sldId="2147483654"/>
              <ac:spMk id="2" creationId="{D8B842F1-DBFB-4B15-BF90-AA4048BA3668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7T20:41:20.641" v="1883" actId="478"/>
            <ac:spMkLst>
              <pc:docMk/>
              <pc:sldMasterMk cId="1615311501" sldId="2147483651"/>
              <pc:sldLayoutMk cId="145839437" sldId="2147483654"/>
              <ac:spMk id="3" creationId="{09E02BB5-FA7E-4A80-87F5-04F585FC27A1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7T20:41:11.165" v="1882"/>
            <ac:spMkLst>
              <pc:docMk/>
              <pc:sldMasterMk cId="1615311501" sldId="2147483651"/>
              <pc:sldLayoutMk cId="145839437" sldId="2147483654"/>
              <ac:spMk id="4" creationId="{A87FC4F8-6547-4FB2-A7A8-B731A83E36A6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7T20:41:11.165" v="1882"/>
            <ac:spMkLst>
              <pc:docMk/>
              <pc:sldMasterMk cId="1615311501" sldId="2147483651"/>
              <pc:sldLayoutMk cId="145839437" sldId="2147483654"/>
              <ac:spMk id="5" creationId="{F84354EC-BEBF-4280-A6E8-2D45C3BCED9D}"/>
            </ac:spMkLst>
          </pc:spChg>
        </pc:sldLayoutChg>
        <pc:sldLayoutChg chg="add del">
          <pc:chgData name="عبدالوهاب لايق شاه سناقل" userId="3e44ef77-5d6e-4411-bc3f-067b419ef2ef" providerId="ADAL" clId="{21AFD5A7-E625-4A7D-8175-3AD7E8D09C84}" dt="2021-03-04T09:22:04.972" v="76" actId="2696"/>
          <pc:sldLayoutMkLst>
            <pc:docMk/>
            <pc:sldMasterMk cId="1615311501" sldId="2147483651"/>
            <pc:sldLayoutMk cId="313676580" sldId="2147483672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914" v="74" actId="2696"/>
          <pc:sldLayoutMkLst>
            <pc:docMk/>
            <pc:sldMasterMk cId="1615311501" sldId="2147483651"/>
            <pc:sldLayoutMk cId="768664198" sldId="2147483676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943" v="75" actId="2696"/>
          <pc:sldLayoutMkLst>
            <pc:docMk/>
            <pc:sldMasterMk cId="1615311501" sldId="2147483651"/>
            <pc:sldLayoutMk cId="2445283475" sldId="2147483681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873" v="73" actId="2696"/>
          <pc:sldLayoutMkLst>
            <pc:docMk/>
            <pc:sldMasterMk cId="1615311501" sldId="2147483651"/>
            <pc:sldLayoutMk cId="3750974003" sldId="2147483685"/>
          </pc:sldLayoutMkLst>
        </pc:sldLayoutChg>
        <pc:sldLayoutChg chg="new del mod">
          <pc:chgData name="عبدالوهاب لايق شاه سناقل" userId="3e44ef77-5d6e-4411-bc3f-067b419ef2ef" providerId="ADAL" clId="{21AFD5A7-E625-4A7D-8175-3AD7E8D09C84}" dt="2021-03-04T09:39:08.820" v="666" actId="11236"/>
          <pc:sldLayoutMkLst>
            <pc:docMk/>
            <pc:sldMasterMk cId="1615311501" sldId="2147483651"/>
            <pc:sldLayoutMk cId="1237977337" sldId="214748368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937324890" sldId="2147483690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4226393663" sldId="2147483691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203285568" sldId="2147483692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497806033" sldId="2147483693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775822131" sldId="2147483704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503854160" sldId="2147483705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66037102" sldId="214748370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963307085" sldId="2147483707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333982498" sldId="2147483708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906579049" sldId="2147483709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819521609" sldId="2147483710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916708013" sldId="2147483711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3664147785" sldId="2147483712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377023020" sldId="2147483713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757131570" sldId="2147483714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582540720" sldId="2147483715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7T16:16:57.746" v="1207" actId="47"/>
          <pc:sldLayoutMkLst>
            <pc:docMk/>
            <pc:sldMasterMk cId="1615311501" sldId="2147483651"/>
            <pc:sldLayoutMk cId="223972038" sldId="2147483716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7T16:31:30.546" v="1627" actId="47"/>
          <pc:sldLayoutMkLst>
            <pc:docMk/>
            <pc:sldMasterMk cId="1615311501" sldId="2147483651"/>
            <pc:sldLayoutMk cId="1479520356" sldId="214748371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7T16:16:40.671" v="1205" actId="47"/>
          <pc:sldLayoutMkLst>
            <pc:docMk/>
            <pc:sldMasterMk cId="1615311501" sldId="2147483651"/>
            <pc:sldLayoutMk cId="2822121869" sldId="214748371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7T16:15:49.816" v="1203" actId="47"/>
          <pc:sldLayoutMkLst>
            <pc:docMk/>
            <pc:sldMasterMk cId="1615311501" sldId="2147483651"/>
            <pc:sldLayoutMk cId="2822419806" sldId="214748371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3239985536" sldId="2147483716"/>
          </pc:sldLayoutMkLst>
        </pc:sldLayoutChg>
        <pc:sldLayoutChg chg="addSp modSp">
          <pc:chgData name="عبدالوهاب لايق شاه سناقل" userId="3e44ef77-5d6e-4411-bc3f-067b419ef2ef" providerId="ADAL" clId="{21AFD5A7-E625-4A7D-8175-3AD7E8D09C84}" dt="2021-03-07T20:41:27.350" v="1884"/>
          <pc:sldLayoutMkLst>
            <pc:docMk/>
            <pc:sldMasterMk cId="1615311501" sldId="2147483651"/>
            <pc:sldLayoutMk cId="2128668044" sldId="2147483717"/>
          </pc:sldLayoutMkLst>
          <pc:spChg chg="add mod">
            <ac:chgData name="عبدالوهاب لايق شاه سناقل" userId="3e44ef77-5d6e-4411-bc3f-067b419ef2ef" providerId="ADAL" clId="{21AFD5A7-E625-4A7D-8175-3AD7E8D09C84}" dt="2021-03-07T20:41:27.350" v="1884"/>
            <ac:spMkLst>
              <pc:docMk/>
              <pc:sldMasterMk cId="1615311501" sldId="2147483651"/>
              <pc:sldLayoutMk cId="2128668044" sldId="2147483717"/>
              <ac:spMk id="4" creationId="{236F952C-6A1A-4B4D-90C7-F2545D90FA04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7T20:41:27.350" v="1884"/>
            <ac:spMkLst>
              <pc:docMk/>
              <pc:sldMasterMk cId="1615311501" sldId="2147483651"/>
              <pc:sldLayoutMk cId="2128668044" sldId="2147483717"/>
              <ac:spMk id="5" creationId="{26E1B550-B0DB-448E-9C63-2EBB85F301C3}"/>
            </ac:spMkLst>
          </pc:spChg>
          <pc:spChg chg="add mod">
            <ac:chgData name="عبدالوهاب لايق شاه سناقل" userId="3e44ef77-5d6e-4411-bc3f-067b419ef2ef" providerId="ADAL" clId="{21AFD5A7-E625-4A7D-8175-3AD7E8D09C84}" dt="2021-03-07T20:41:27.350" v="1884"/>
            <ac:spMkLst>
              <pc:docMk/>
              <pc:sldMasterMk cId="1615311501" sldId="2147483651"/>
              <pc:sldLayoutMk cId="2128668044" sldId="2147483717"/>
              <ac:spMk id="6" creationId="{0E4418F6-A23E-4412-9BDD-BCB240EE7A45}"/>
            </ac:spMkLst>
          </pc:spChg>
        </pc:sldLayoutChg>
        <pc:sldLayoutChg chg="addSp delSp modSp mod">
          <pc:chgData name="عبدالوهاب لايق شاه سناقل" userId="3e44ef77-5d6e-4411-bc3f-067b419ef2ef" providerId="ADAL" clId="{21AFD5A7-E625-4A7D-8175-3AD7E8D09C84}" dt="2021-03-07T20:35:51.253" v="1839" actId="478"/>
          <pc:sldLayoutMkLst>
            <pc:docMk/>
            <pc:sldMasterMk cId="1615311501" sldId="2147483651"/>
            <pc:sldLayoutMk cId="3038957569" sldId="2147483717"/>
          </pc:sldLayoutMkLst>
          <pc:spChg chg="add del">
            <ac:chgData name="عبدالوهاب لايق شاه سناقل" userId="3e44ef77-5d6e-4411-bc3f-067b419ef2ef" providerId="ADAL" clId="{21AFD5A7-E625-4A7D-8175-3AD7E8D09C84}" dt="2021-03-07T20:35:50.822" v="1838" actId="478"/>
            <ac:spMkLst>
              <pc:docMk/>
              <pc:sldMasterMk cId="1615311501" sldId="2147483651"/>
              <pc:sldLayoutMk cId="3038957569" sldId="2147483717"/>
              <ac:spMk id="13" creationId="{21B0641F-7CB2-4CCD-B595-D7C2B135D19F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51.253" v="1839" actId="478"/>
            <ac:spMkLst>
              <pc:docMk/>
              <pc:sldMasterMk cId="1615311501" sldId="2147483651"/>
              <pc:sldLayoutMk cId="3038957569" sldId="2147483717"/>
              <ac:spMk id="15" creationId="{BFF9BE78-3F3B-45C0-98AC-18C41476DB2E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16" creationId="{201E801A-6323-4A18-8EBC-FEEF30F6194A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50.005" v="1836" actId="478"/>
            <ac:spMkLst>
              <pc:docMk/>
              <pc:sldMasterMk cId="1615311501" sldId="2147483651"/>
              <pc:sldLayoutMk cId="3038957569" sldId="2147483717"/>
              <ac:spMk id="31" creationId="{19115E3E-FFA0-41E1-8E30-50D9E2994D1F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9.567" v="1835" actId="478"/>
            <ac:spMkLst>
              <pc:docMk/>
              <pc:sldMasterMk cId="1615311501" sldId="2147483651"/>
              <pc:sldLayoutMk cId="3038957569" sldId="2147483717"/>
              <ac:spMk id="36" creationId="{840E668D-BB49-4864-B510-2F5ED7FA280C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39" creationId="{50A5674C-086C-4A1A-B595-358F838C0861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9.013" v="1834" actId="478"/>
            <ac:spMkLst>
              <pc:docMk/>
              <pc:sldMasterMk cId="1615311501" sldId="2147483651"/>
              <pc:sldLayoutMk cId="3038957569" sldId="2147483717"/>
              <ac:spMk id="43" creationId="{7D1B528F-0EC5-4B09-88DC-C82F3928E37E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44" creationId="{8BDFA25E-F725-405C-BE6A-3229A49D984C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45" creationId="{2647413A-1A69-4794-BA53-F5B01E9ABFA5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46" creationId="{A5338AD3-191E-406A-B6C8-A513CE89FA33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47" creationId="{AE2F8903-070A-46E7-9F9E-BC78513F8900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48" creationId="{56FC0B63-E782-4F4C-84F6-BBB37F0836A9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52" creationId="{4E2607B4-E45F-414C-84A2-B962F94E7DFD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53" creationId="{BC27D822-8FD3-4507-982F-04E78C208CAD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54" creationId="{06A30564-4F9F-4980-B4FF-FC4C6E657FA5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48.304" v="1832" actId="478"/>
            <ac:spMkLst>
              <pc:docMk/>
              <pc:sldMasterMk cId="1615311501" sldId="2147483651"/>
              <pc:sldLayoutMk cId="3038957569" sldId="2147483717"/>
              <ac:spMk id="55" creationId="{1144EC17-E529-461A-990F-842F195AB512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35:50.437" v="1837" actId="478"/>
            <ac:spMkLst>
              <pc:docMk/>
              <pc:sldMasterMk cId="1615311501" sldId="2147483651"/>
              <pc:sldLayoutMk cId="3038957569" sldId="2147483717"/>
              <ac:spMk id="56" creationId="{52C108DC-CF88-483C-902D-8F6B1D437641}"/>
            </ac:spMkLst>
          </pc:spChg>
          <pc:picChg chg="add del mod">
            <ac:chgData name="عبدالوهاب لايق شاه سناقل" userId="3e44ef77-5d6e-4411-bc3f-067b419ef2ef" providerId="ADAL" clId="{21AFD5A7-E625-4A7D-8175-3AD7E8D09C84}" dt="2021-03-07T20:35:48.553" v="1833" actId="1076"/>
            <ac:picMkLst>
              <pc:docMk/>
              <pc:sldMasterMk cId="1615311501" sldId="2147483651"/>
              <pc:sldLayoutMk cId="3038957569" sldId="2147483717"/>
              <ac:picMk id="8" creationId="{4689AC4B-0502-40DC-AE4E-F3F6E54FF3DC}"/>
            </ac:picMkLst>
          </pc:picChg>
          <pc:picChg chg="add del">
            <ac:chgData name="عبدالوهاب لايق شاه سناقل" userId="3e44ef77-5d6e-4411-bc3f-067b419ef2ef" providerId="ADAL" clId="{21AFD5A7-E625-4A7D-8175-3AD7E8D09C84}" dt="2021-03-07T20:35:48.304" v="1832" actId="478"/>
            <ac:picMkLst>
              <pc:docMk/>
              <pc:sldMasterMk cId="1615311501" sldId="2147483651"/>
              <pc:sldLayoutMk cId="3038957569" sldId="2147483717"/>
              <ac:picMk id="10" creationId="{AF1F3C6F-1087-4951-BD51-F500C57E714A}"/>
            </ac:picMkLst>
          </pc:picChg>
        </pc:sldLayoutChg>
        <pc:sldLayoutChg chg="addSp delSp modSp mod ord">
          <pc:chgData name="عبدالوهاب لايق شاه سناقل" userId="3e44ef77-5d6e-4411-bc3f-067b419ef2ef" providerId="ADAL" clId="{21AFD5A7-E625-4A7D-8175-3AD7E8D09C84}" dt="2021-03-15T19:40:18.466" v="2325" actId="1076"/>
          <pc:sldLayoutMkLst>
            <pc:docMk/>
            <pc:sldMasterMk cId="1615311501" sldId="2147483651"/>
            <pc:sldLayoutMk cId="309816675" sldId="2147483718"/>
          </pc:sldLayoutMkLst>
          <pc:spChg chg="add del">
            <ac:chgData name="عبدالوهاب لايق شاه سناقل" userId="3e44ef77-5d6e-4411-bc3f-067b419ef2ef" providerId="ADAL" clId="{21AFD5A7-E625-4A7D-8175-3AD7E8D09C84}" dt="2021-03-07T20:44:14.948" v="1907" actId="478"/>
            <ac:spMkLst>
              <pc:docMk/>
              <pc:sldMasterMk cId="1615311501" sldId="2147483651"/>
              <pc:sldLayoutMk cId="309816675" sldId="2147483718"/>
              <ac:spMk id="2" creationId="{D8B842F1-DBFB-4B15-BF90-AA4048BA3668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34:56.360" v="2291" actId="478"/>
            <ac:spMkLst>
              <pc:docMk/>
              <pc:sldMasterMk cId="1615311501" sldId="2147483651"/>
              <pc:sldLayoutMk cId="309816675" sldId="2147483718"/>
              <ac:spMk id="3" creationId="{09E02BB5-FA7E-4A80-87F5-04F585FC27A1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44:16.694" v="1908" actId="478"/>
            <ac:spMkLst>
              <pc:docMk/>
              <pc:sldMasterMk cId="1615311501" sldId="2147483651"/>
              <pc:sldLayoutMk cId="309816675" sldId="2147483718"/>
              <ac:spMk id="4" creationId="{236F952C-6A1A-4B4D-90C7-F2545D90FA04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44:16.694" v="1908" actId="478"/>
            <ac:spMkLst>
              <pc:docMk/>
              <pc:sldMasterMk cId="1615311501" sldId="2147483651"/>
              <pc:sldLayoutMk cId="309816675" sldId="2147483718"/>
              <ac:spMk id="5" creationId="{26E1B550-B0DB-448E-9C63-2EBB85F301C3}"/>
            </ac:spMkLst>
          </pc:spChg>
          <pc:spChg chg="add del">
            <ac:chgData name="عبدالوهاب لايق شاه سناقل" userId="3e44ef77-5d6e-4411-bc3f-067b419ef2ef" providerId="ADAL" clId="{21AFD5A7-E625-4A7D-8175-3AD7E8D09C84}" dt="2021-03-07T20:44:16.694" v="1908" actId="478"/>
            <ac:spMkLst>
              <pc:docMk/>
              <pc:sldMasterMk cId="1615311501" sldId="2147483651"/>
              <pc:sldLayoutMk cId="309816675" sldId="2147483718"/>
              <ac:spMk id="6" creationId="{0E4418F6-A23E-4412-9BDD-BCB240EE7A45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07T20:47:00.937" v="2099" actId="478"/>
            <ac:spMkLst>
              <pc:docMk/>
              <pc:sldMasterMk cId="1615311501" sldId="2147483651"/>
              <pc:sldLayoutMk cId="309816675" sldId="2147483718"/>
              <ac:spMk id="9" creationId="{A4FC1147-4D16-4C4A-B068-3BD4AB65F8D7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34:57.340" v="2292" actId="478"/>
            <ac:spMkLst>
              <pc:docMk/>
              <pc:sldMasterMk cId="1615311501" sldId="2147483651"/>
              <pc:sldLayoutMk cId="309816675" sldId="2147483718"/>
              <ac:spMk id="10" creationId="{1A961F99-8B67-4B47-BB97-076D31324CF5}"/>
            </ac:spMkLst>
          </pc:spChg>
          <pc:spChg chg="add del mod">
            <ac:chgData name="عبدالوهاب لايق شاه سناقل" userId="3e44ef77-5d6e-4411-bc3f-067b419ef2ef" providerId="ADAL" clId="{21AFD5A7-E625-4A7D-8175-3AD7E8D09C84}" dt="2021-03-15T19:39:58.418" v="2317" actId="478"/>
            <ac:spMkLst>
              <pc:docMk/>
              <pc:sldMasterMk cId="1615311501" sldId="2147483651"/>
              <pc:sldLayoutMk cId="309816675" sldId="2147483718"/>
              <ac:spMk id="11" creationId="{D68A5B85-9094-48AD-B053-D3AE0A9A3AA7}"/>
            </ac:spMkLst>
          </pc:spChg>
          <pc:picChg chg="add mod">
            <ac:chgData name="عبدالوهاب لايق شاه سناقل" userId="3e44ef77-5d6e-4411-bc3f-067b419ef2ef" providerId="ADAL" clId="{21AFD5A7-E625-4A7D-8175-3AD7E8D09C84}" dt="2021-03-15T19:40:18.466" v="2325" actId="1076"/>
            <ac:picMkLst>
              <pc:docMk/>
              <pc:sldMasterMk cId="1615311501" sldId="2147483651"/>
              <pc:sldLayoutMk cId="309816675" sldId="2147483718"/>
              <ac:picMk id="4" creationId="{81E3C723-A3B5-47CF-97E0-12726DA5ECFF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15T19:35:38.631" v="2311" actId="478"/>
            <ac:picMkLst>
              <pc:docMk/>
              <pc:sldMasterMk cId="1615311501" sldId="2147483651"/>
              <pc:sldLayoutMk cId="309816675" sldId="2147483718"/>
              <ac:picMk id="6" creationId="{A018A950-7095-4FB6-8305-E2D99FAEED49}"/>
            </ac:picMkLst>
          </pc:picChg>
          <pc:picChg chg="add del mod">
            <ac:chgData name="عبدالوهاب لايق شاه سناقل" userId="3e44ef77-5d6e-4411-bc3f-067b419ef2ef" providerId="ADAL" clId="{21AFD5A7-E625-4A7D-8175-3AD7E8D09C84}" dt="2021-03-15T19:29:11.970" v="2284" actId="478"/>
            <ac:picMkLst>
              <pc:docMk/>
              <pc:sldMasterMk cId="1615311501" sldId="2147483651"/>
              <pc:sldLayoutMk cId="309816675" sldId="2147483718"/>
              <ac:picMk id="8" creationId="{4DF285ED-7CD6-458E-8FB7-C69E615B6C8B}"/>
            </ac:picMkLst>
          </pc:picChg>
          <pc:picChg chg="add mod">
            <ac:chgData name="عبدالوهاب لايق شاه سناقل" userId="3e44ef77-5d6e-4411-bc3f-067b419ef2ef" providerId="ADAL" clId="{21AFD5A7-E625-4A7D-8175-3AD7E8D09C84}" dt="2021-03-15T19:40:02.117" v="2319" actId="1076"/>
            <ac:picMkLst>
              <pc:docMk/>
              <pc:sldMasterMk cId="1615311501" sldId="2147483651"/>
              <pc:sldLayoutMk cId="309816675" sldId="2147483718"/>
              <ac:picMk id="9" creationId="{7C71D468-B469-46C3-993E-7E432E8B9875}"/>
            </ac:picMkLst>
          </pc:picChg>
          <pc:picChg chg="add mod">
            <ac:chgData name="عبدالوهاب لايق شاه سناقل" userId="3e44ef77-5d6e-4411-bc3f-067b419ef2ef" providerId="ADAL" clId="{21AFD5A7-E625-4A7D-8175-3AD7E8D09C84}" dt="2021-03-15T19:40:14.002" v="2324" actId="1076"/>
            <ac:picMkLst>
              <pc:docMk/>
              <pc:sldMasterMk cId="1615311501" sldId="2147483651"/>
              <pc:sldLayoutMk cId="309816675" sldId="2147483718"/>
              <ac:picMk id="12" creationId="{CB3D1114-45AE-4898-B512-F4DC8B798410}"/>
            </ac:picMkLst>
          </pc:picChg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231825864" sldId="2147483718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798129330" sldId="2147483719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889384276" sldId="2147483720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286342907" sldId="2147483721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107575099" sldId="2147483722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841919072" sldId="2147483723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3233681796" sldId="2147483724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267947130" sldId="2147483725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035955337" sldId="2147483726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3526959751" sldId="2147483727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623751833" sldId="2147483728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716802118" sldId="2147483729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2410935631" sldId="2147483730"/>
          </pc:sldLayoutMkLst>
        </pc:sldLayoutChg>
        <pc:sldLayoutChg chg="del">
          <pc:chgData name="عبدالوهاب لايق شاه سناقل" userId="3e44ef77-5d6e-4411-bc3f-067b419ef2ef" providerId="ADAL" clId="{21AFD5A7-E625-4A7D-8175-3AD7E8D09C84}" dt="2021-03-04T08:27:45.359" v="0" actId="47"/>
          <pc:sldLayoutMkLst>
            <pc:docMk/>
            <pc:sldMasterMk cId="1615311501" sldId="2147483651"/>
            <pc:sldLayoutMk cId="1332252194" sldId="2147483731"/>
          </pc:sldLayoutMkLst>
        </pc:sldLayoutChg>
      </pc:sldMasterChg>
      <pc:sldMasterChg chg="addSldLayout delSldLayout">
        <pc:chgData name="عبدالوهاب لايق شاه سناقل" userId="3e44ef77-5d6e-4411-bc3f-067b419ef2ef" providerId="ADAL" clId="{21AFD5A7-E625-4A7D-8175-3AD7E8D09C84}" dt="2021-03-04T09:22:04.843" v="72" actId="2696"/>
        <pc:sldMasterMkLst>
          <pc:docMk/>
          <pc:sldMasterMk cId="1198408049" sldId="2147483673"/>
        </pc:sldMasterMkLst>
        <pc:sldLayoutChg chg="add del">
          <pc:chgData name="عبدالوهاب لايق شاه سناقل" userId="3e44ef77-5d6e-4411-bc3f-067b419ef2ef" providerId="ADAL" clId="{21AFD5A7-E625-4A7D-8175-3AD7E8D09C84}" dt="2021-03-04T09:22:04.843" v="72" actId="2696"/>
          <pc:sldLayoutMkLst>
            <pc:docMk/>
            <pc:sldMasterMk cId="1198408049" sldId="2147483673"/>
            <pc:sldLayoutMk cId="2861572394" sldId="2147483695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816" v="71" actId="2696"/>
          <pc:sldLayoutMkLst>
            <pc:docMk/>
            <pc:sldMasterMk cId="1198408049" sldId="2147483673"/>
            <pc:sldLayoutMk cId="2715191363" sldId="2147483696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779" v="70" actId="2696"/>
          <pc:sldLayoutMkLst>
            <pc:docMk/>
            <pc:sldMasterMk cId="1198408049" sldId="2147483673"/>
            <pc:sldLayoutMk cId="1143790902" sldId="2147483698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710" v="68" actId="2696"/>
          <pc:sldLayoutMkLst>
            <pc:docMk/>
            <pc:sldMasterMk cId="1198408049" sldId="2147483673"/>
            <pc:sldLayoutMk cId="1356611862" sldId="2147483699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742" v="69" actId="2696"/>
          <pc:sldLayoutMkLst>
            <pc:docMk/>
            <pc:sldMasterMk cId="1198408049" sldId="2147483673"/>
            <pc:sldLayoutMk cId="1070346415" sldId="2147483700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679" v="67" actId="2696"/>
          <pc:sldLayoutMkLst>
            <pc:docMk/>
            <pc:sldMasterMk cId="1198408049" sldId="2147483673"/>
            <pc:sldLayoutMk cId="2917872372" sldId="2147483701"/>
          </pc:sldLayoutMkLst>
        </pc:sldLayoutChg>
        <pc:sldLayoutChg chg="add del">
          <pc:chgData name="عبدالوهاب لايق شاه سناقل" userId="3e44ef77-5d6e-4411-bc3f-067b419ef2ef" providerId="ADAL" clId="{21AFD5A7-E625-4A7D-8175-3AD7E8D09C84}" dt="2021-03-04T09:22:04.176" v="66" actId="2696"/>
          <pc:sldLayoutMkLst>
            <pc:docMk/>
            <pc:sldMasterMk cId="1198408049" sldId="2147483673"/>
            <pc:sldLayoutMk cId="934055151" sldId="2147483702"/>
          </pc:sldLayoutMkLst>
        </pc:sldLayoutChg>
      </pc:sldMasterChg>
      <pc:sldMasterChg chg="new mod addSldLayout">
        <pc:chgData name="عبدالوهاب لايق شاه سناقل" userId="3e44ef77-5d6e-4411-bc3f-067b419ef2ef" providerId="ADAL" clId="{21AFD5A7-E625-4A7D-8175-3AD7E8D09C84}" dt="2021-03-04T09:26:46.577" v="129" actId="6938"/>
        <pc:sldMasterMkLst>
          <pc:docMk/>
          <pc:sldMasterMk cId="3695856890" sldId="2147483704"/>
        </pc:sldMasterMkLst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3375395902" sldId="2147483705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2017987941" sldId="2147483706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1680567986" sldId="2147483707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292802640" sldId="2147483708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558668476" sldId="2147483709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2618193140" sldId="2147483710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3140439264" sldId="2147483711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3089439975" sldId="2147483712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61943934" sldId="2147483713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2480365064" sldId="2147483714"/>
          </pc:sldLayoutMkLst>
        </pc:sldLayoutChg>
        <pc:sldLayoutChg chg="new replId">
          <pc:chgData name="عبدالوهاب لايق شاه سناقل" userId="3e44ef77-5d6e-4411-bc3f-067b419ef2ef" providerId="ADAL" clId="{21AFD5A7-E625-4A7D-8175-3AD7E8D09C84}" dt="2021-03-04T09:26:46.577" v="129" actId="6938"/>
          <pc:sldLayoutMkLst>
            <pc:docMk/>
            <pc:sldMasterMk cId="3695856890" sldId="2147483704"/>
            <pc:sldLayoutMk cId="1525189833" sldId="2147483715"/>
          </pc:sldLayoutMkLst>
        </pc:sldLayoutChg>
      </pc:sldMasterChg>
    </pc:docChg>
  </pc:docChgLst>
  <pc:docChgLst>
    <pc:chgData name="عبدالوهاب لايق شاه سناقل" userId="3e44ef77-5d6e-4411-bc3f-067b419ef2ef" providerId="ADAL" clId="{DDB6404C-5791-4639-BDF1-86F1531A0900}"/>
    <pc:docChg chg="undo custSel addSld delSld modSld sldOrd modMainMaster">
      <pc:chgData name="عبدالوهاب لايق شاه سناقل" userId="3e44ef77-5d6e-4411-bc3f-067b419ef2ef" providerId="ADAL" clId="{DDB6404C-5791-4639-BDF1-86F1531A0900}" dt="2021-03-04T08:14:50.999" v="321" actId="20578"/>
      <pc:docMkLst>
        <pc:docMk/>
      </pc:docMkLst>
      <pc:sldChg chg="addSp delSp modSp mod ord">
        <pc:chgData name="عبدالوهاب لايق شاه سناقل" userId="3e44ef77-5d6e-4411-bc3f-067b419ef2ef" providerId="ADAL" clId="{DDB6404C-5791-4639-BDF1-86F1531A0900}" dt="2021-03-04T07:57:29.484" v="312" actId="22"/>
        <pc:sldMkLst>
          <pc:docMk/>
          <pc:sldMk cId="3979649407" sldId="259"/>
        </pc:sldMkLst>
        <pc:spChg chg="mod">
          <ac:chgData name="عبدالوهاب لايق شاه سناقل" userId="3e44ef77-5d6e-4411-bc3f-067b419ef2ef" providerId="ADAL" clId="{DDB6404C-5791-4639-BDF1-86F1531A0900}" dt="2021-03-02T14:21:38.270" v="90"/>
          <ac:spMkLst>
            <pc:docMk/>
            <pc:sldMk cId="3979649407" sldId="259"/>
            <ac:spMk id="2" creationId="{D9B85F3A-0D98-4AE5-8CED-AA4A4CF8218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2" creationId="{273DA5EB-F8CF-4FA0-9F7F-ED5FDC4CF8AE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5" creationId="{63885904-9847-4390-BB31-AC88EF357D18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8" creationId="{ECBA9CCB-B3CA-43C5-A5F0-55298EB53BC2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1" creationId="{95EC97A0-C298-4A6A-897C-218AD596219B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6" creationId="{457558C5-2A13-49ED-A0F4-AAD8BB56AA94}"/>
          </ac:spMkLst>
        </pc:spChg>
        <pc:spChg chg="add del">
          <ac:chgData name="عبدالوهاب لايق شاه سناقل" userId="3e44ef77-5d6e-4411-bc3f-067b419ef2ef" providerId="ADAL" clId="{DDB6404C-5791-4639-BDF1-86F1531A0900}" dt="2021-03-04T07:57:29.484" v="312" actId="22"/>
          <ac:spMkLst>
            <pc:docMk/>
            <pc:sldMk cId="3979649407" sldId="259"/>
            <ac:spMk id="46" creationId="{C65D73CF-6945-429D-8B63-A33B9EA8B0E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1:04.331" v="75" actId="478"/>
          <ac:spMkLst>
            <pc:docMk/>
            <pc:sldMk cId="3979649407" sldId="259"/>
            <ac:spMk id="47" creationId="{8F73F1C9-90AE-4A79-8879-4D31C809BA82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10.360" v="21"/>
          <ac:spMkLst>
            <pc:docMk/>
            <pc:sldMk cId="3979649407" sldId="259"/>
            <ac:spMk id="48" creationId="{D61837DC-9559-462A-B923-2994FB13CBC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04.991" v="108"/>
          <ac:spMkLst>
            <pc:docMk/>
            <pc:sldMk cId="3979649407" sldId="259"/>
            <ac:spMk id="50" creationId="{7C3D6E0D-1B21-4828-9FDB-147970AEE51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6.531" v="137"/>
          <ac:spMkLst>
            <pc:docMk/>
            <pc:sldMk cId="3979649407" sldId="259"/>
            <ac:spMk id="51" creationId="{37210FF4-BD60-4B17-9525-880C8BFD013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24.464" v="110"/>
          <ac:spMkLst>
            <pc:docMk/>
            <pc:sldMk cId="3979649407" sldId="259"/>
            <ac:spMk id="53" creationId="{ED987F3A-A7DA-4221-ABF4-DDB6CAAE764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2.825" v="135"/>
          <ac:spMkLst>
            <pc:docMk/>
            <pc:sldMk cId="3979649407" sldId="259"/>
            <ac:spMk id="54" creationId="{F9E567A0-A228-43CE-9B61-0C183F678AB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49.948" v="104"/>
          <ac:spMkLst>
            <pc:docMk/>
            <pc:sldMk cId="3979649407" sldId="259"/>
            <ac:spMk id="56" creationId="{3DA40C82-E956-4D3C-A634-4D22BF14690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6.802" v="132"/>
          <ac:spMkLst>
            <pc:docMk/>
            <pc:sldMk cId="3979649407" sldId="259"/>
            <ac:spMk id="57" creationId="{CF72B136-2BD1-4E6F-A46A-5A0625AB00C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5.378" v="106"/>
          <ac:spMkLst>
            <pc:docMk/>
            <pc:sldMk cId="3979649407" sldId="259"/>
            <ac:spMk id="59" creationId="{F5A2AAA6-28A4-4D5A-8226-AC653564F76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0.825" v="134"/>
          <ac:spMkLst>
            <pc:docMk/>
            <pc:sldMk cId="3979649407" sldId="259"/>
            <ac:spMk id="60" creationId="{9900F73B-7652-4517-A2D8-BC672F91706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7.747" v="107"/>
          <ac:spMkLst>
            <pc:docMk/>
            <pc:sldMk cId="3979649407" sldId="259"/>
            <ac:spMk id="62" creationId="{7175A602-4419-4AC4-9881-0B837D10E6F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7.881" v="138"/>
          <ac:spMkLst>
            <pc:docMk/>
            <pc:sldMk cId="3979649407" sldId="259"/>
            <ac:spMk id="63" creationId="{DA875259-5137-404E-8DE2-A2E16D45FFE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44.768" v="101"/>
          <ac:spMkLst>
            <pc:docMk/>
            <pc:sldMk cId="3979649407" sldId="259"/>
            <ac:spMk id="65" creationId="{557179F4-77F4-4F9D-AC51-7EC25049CFA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2.220" v="131"/>
          <ac:spMkLst>
            <pc:docMk/>
            <pc:sldMk cId="3979649407" sldId="259"/>
            <ac:spMk id="66" creationId="{1D14B8F2-5F8A-4497-9DB1-E40867E7813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53.005" v="105"/>
          <ac:spMkLst>
            <pc:docMk/>
            <pc:sldMk cId="3979649407" sldId="259"/>
            <ac:spMk id="68" creationId="{B9BD3A85-33B3-4843-B033-96ED2BEA7CC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08.547" v="133"/>
          <ac:spMkLst>
            <pc:docMk/>
            <pc:sldMk cId="3979649407" sldId="259"/>
            <ac:spMk id="69" creationId="{125547A5-1E4F-4EE2-B7F6-5E12A0A3E3C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3:13.298" v="109"/>
          <ac:spMkLst>
            <pc:docMk/>
            <pc:sldMk cId="3979649407" sldId="259"/>
            <ac:spMk id="71" creationId="{7C2487AF-3990-41FA-B17E-E08D6F620C8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5:14.947" v="136"/>
          <ac:spMkLst>
            <pc:docMk/>
            <pc:sldMk cId="3979649407" sldId="259"/>
            <ac:spMk id="72" creationId="{3879B7F0-5614-4AD6-829D-F015AD1EBDC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3" creationId="{584433F0-5533-424A-B68E-85622C3C0DD6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4" creationId="{7F13DED5-5A62-4ECA-9CF4-614D9426EDC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5" creationId="{BC8383D1-55D1-4F9A-9BC7-75F7EBB80D2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6" creationId="{890756DC-C598-47DF-A792-AACF02C1EFA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7" creationId="{3BC7D81D-7148-4FF1-AD5A-2FC3F8077D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8" creationId="{423A715D-0A31-452A-A261-F151E4C2044A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1:15.767" v="78" actId="164"/>
          <ac:spMkLst>
            <pc:docMk/>
            <pc:sldMk cId="3979649407" sldId="259"/>
            <ac:spMk id="79" creationId="{FF823E42-AE6A-4843-B783-832DCAC3BD6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7:53.187" v="200" actId="207"/>
          <ac:spMkLst>
            <pc:docMk/>
            <pc:sldMk cId="3979649407" sldId="259"/>
            <ac:spMk id="80" creationId="{3199BB37-34EC-4FAC-900D-AE1E54DAEA2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3:31.711" v="111"/>
          <ac:spMkLst>
            <pc:docMk/>
            <pc:sldMk cId="3979649407" sldId="259"/>
            <ac:spMk id="81" creationId="{E287A469-AF9B-42F3-BF67-392A7C4EF431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1:04.331" v="75" actId="478"/>
          <ac:grpSpMkLst>
            <pc:docMk/>
            <pc:sldMk cId="3979649407" sldId="259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49" creationId="{35EA16B0-96EF-4041-803D-98265944B05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2" creationId="{C49006E3-FD95-4833-81EF-0A953B0E05E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5" creationId="{7B09CB90-0401-4B96-AE23-A107A257A0B4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58" creationId="{DDF26481-0027-4D72-9E37-588945DF8381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1" creationId="{7A44696E-506F-4EEA-996A-A758038ED7CA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4" creationId="{A5EB1AE6-ED4F-4054-8A97-C2D2463320ED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67" creationId="{B578537A-A37B-4FD3-AE16-E9AFB7A2C841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15.767" v="78" actId="164"/>
          <ac:grpSpMkLst>
            <pc:docMk/>
            <pc:sldMk cId="3979649407" sldId="259"/>
            <ac:grpSpMk id="70" creationId="{AC5ECCB6-CA70-4FB9-91BF-FD0854239F23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1:20.887" v="79" actId="1076"/>
          <ac:grpSpMkLst>
            <pc:docMk/>
            <pc:sldMk cId="3979649407" sldId="259"/>
            <ac:grpSpMk id="90" creationId="{568158B0-9138-424B-A586-A2D1A118626A}"/>
          </ac:grpSpMkLst>
        </pc:grp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2" creationId="{3C1A96B9-50C5-43CB-B9EF-8E5E074FEDAB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3" creationId="{84C2A398-4A9E-430F-8647-F6CD0BAC065C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4" creationId="{7C77E196-67EE-4226-8796-3BF1B46DF8B8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5" creationId="{FB0F369E-EE2B-48F0-95BE-740385B8DF1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6" creationId="{016A6886-4927-4725-ABCF-84252D6D380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7" creationId="{F9C92922-64FB-4C0E-AE35-AAA30E297459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8" creationId="{8570FCE3-E159-43BF-9C21-0438C3AD9F20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21:15.767" v="78" actId="164"/>
          <ac:picMkLst>
            <pc:docMk/>
            <pc:sldMk cId="3979649407" sldId="259"/>
            <ac:picMk id="89" creationId="{31235626-A688-40D0-A32D-5F61E9961F0D}"/>
          </ac:picMkLst>
        </pc:pic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1:04.331" v="75" actId="478"/>
          <ac:cxnSpMkLst>
            <pc:docMk/>
            <pc:sldMk cId="3979649407" sldId="259"/>
            <ac:cxnSpMk id="42" creationId="{6FC56727-14BF-4284-87F5-984529F14965}"/>
          </ac:cxnSpMkLst>
        </pc:cxnChg>
      </pc:sldChg>
      <pc:sldChg chg="del">
        <pc:chgData name="عبدالوهاب لايق شاه سناقل" userId="3e44ef77-5d6e-4411-bc3f-067b419ef2ef" providerId="ADAL" clId="{DDB6404C-5791-4639-BDF1-86F1531A0900}" dt="2021-03-02T14:12:10.657" v="2" actId="2696"/>
        <pc:sldMkLst>
          <pc:docMk/>
          <pc:sldMk cId="141078548" sldId="260"/>
        </pc:sldMkLst>
      </pc:sldChg>
      <pc:sldChg chg="add">
        <pc:chgData name="عبدالوهاب لايق شاه سناقل" userId="3e44ef77-5d6e-4411-bc3f-067b419ef2ef" providerId="ADAL" clId="{DDB6404C-5791-4639-BDF1-86F1531A0900}" dt="2021-03-02T14:12:33.735" v="3"/>
        <pc:sldMkLst>
          <pc:docMk/>
          <pc:sldMk cId="3210380789" sldId="260"/>
        </pc:sldMkLst>
      </pc:sldChg>
      <pc:sldChg chg="addSp delSp modSp mod">
        <pc:chgData name="عبدالوهاب لايق شاه سناقل" userId="3e44ef77-5d6e-4411-bc3f-067b419ef2ef" providerId="ADAL" clId="{DDB6404C-5791-4639-BDF1-86F1531A0900}" dt="2021-03-02T14:43:53.348" v="213"/>
        <pc:sldMkLst>
          <pc:docMk/>
          <pc:sldMk cId="3033487451" sldId="264"/>
        </pc:sldMkLst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5" creationId="{F1737370-FE7F-4532-BDCB-8D53CCCDEB5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6" creationId="{CBD1B34B-4C27-400E-A804-CE178800FC7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51.503" v="212" actId="478"/>
          <ac:spMkLst>
            <pc:docMk/>
            <pc:sldMk cId="3033487451" sldId="264"/>
            <ac:spMk id="27" creationId="{8F5DE8C8-4EB3-4882-9852-1DABFB68B0B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28" creationId="{ECC8355F-7DC6-4AEE-811A-71ADED95949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29" creationId="{1AEF5EBC-98AD-4925-B638-0EB10810D135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53.348" v="213"/>
          <ac:spMkLst>
            <pc:docMk/>
            <pc:sldMk cId="3033487451" sldId="264"/>
            <ac:spMk id="30" creationId="{C8B666B6-AC3D-42BE-BD3F-3442AD73D2A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6:28.287" v="195"/>
        <pc:sldMkLst>
          <pc:docMk/>
          <pc:sldMk cId="4227590855" sldId="273"/>
        </pc:sldMkLst>
        <pc:spChg chg="del">
          <ac:chgData name="عبدالوهاب لايق شاه سناقل" userId="3e44ef77-5d6e-4411-bc3f-067b419ef2ef" providerId="ADAL" clId="{DDB6404C-5791-4639-BDF1-86F1531A0900}" dt="2021-03-02T14:36:25.267" v="193" actId="478"/>
          <ac:spMkLst>
            <pc:docMk/>
            <pc:sldMk cId="4227590855" sldId="273"/>
            <ac:spMk id="36" creationId="{B19E125D-D49A-4DA6-838C-6E5382796CA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26.893" v="194" actId="478"/>
          <ac:spMkLst>
            <pc:docMk/>
            <pc:sldMk cId="4227590855" sldId="273"/>
            <ac:spMk id="37" creationId="{DB7505F7-369E-42C8-A32C-204F95976E6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24.623" v="192" actId="478"/>
          <ac:spMkLst>
            <pc:docMk/>
            <pc:sldMk cId="4227590855" sldId="273"/>
            <ac:spMk id="38" creationId="{806B5E36-E7D0-49D1-8B2A-4BB1C8AEFD8C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39" creationId="{C00FA7C1-928F-4E94-AE8B-69CED891042E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40" creationId="{D44464AC-B601-4DC2-BD40-3B9D23CBA67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8.287" v="195"/>
          <ac:spMkLst>
            <pc:docMk/>
            <pc:sldMk cId="4227590855" sldId="273"/>
            <ac:spMk id="43" creationId="{F4F9A05B-B2DA-4C93-A77B-223F87044BB0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44:15.019" v="216"/>
        <pc:sldMkLst>
          <pc:docMk/>
          <pc:sldMk cId="349901301" sldId="280"/>
        </pc:sldMkLst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4" creationId="{7D133627-49B1-4C19-92F7-A2D61662AAF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5" creationId="{844FE5DB-3A91-46EA-A518-F1399AE0D5E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15.019" v="216"/>
          <ac:spMkLst>
            <pc:docMk/>
            <pc:sldMk cId="349901301" sldId="280"/>
            <ac:spMk id="57" creationId="{3E3C4B80-DB4E-485D-8CFE-F6CB4C5C54C9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6:20.150" v="191"/>
        <pc:sldMkLst>
          <pc:docMk/>
          <pc:sldMk cId="4087399440" sldId="286"/>
        </pc:sldMkLst>
        <pc:spChg chg="del">
          <ac:chgData name="عبدالوهاب لايق شاه سناقل" userId="3e44ef77-5d6e-4411-bc3f-067b419ef2ef" providerId="ADAL" clId="{DDB6404C-5791-4639-BDF1-86F1531A0900}" dt="2021-03-02T14:36:18.918" v="190" actId="478"/>
          <ac:spMkLst>
            <pc:docMk/>
            <pc:sldMk cId="4087399440" sldId="286"/>
            <ac:spMk id="44" creationId="{F56B4EC5-5F48-4376-AA1D-542B5006467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6:18.478" v="189" actId="478"/>
          <ac:spMkLst>
            <pc:docMk/>
            <pc:sldMk cId="4087399440" sldId="286"/>
            <ac:spMk id="45" creationId="{E4DEBE6C-CDCC-4A47-BB10-7149B26EF9C9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36:17.275" v="188" actId="478"/>
          <ac:spMkLst>
            <pc:docMk/>
            <pc:sldMk cId="4087399440" sldId="286"/>
            <ac:spMk id="46" creationId="{79DA4B1B-4C24-40B0-B8B5-23073AAFA19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7" creationId="{73BB03E0-B8A9-4C9F-A83D-4EB947B3E6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8" creationId="{A55A9CBD-777A-485B-9757-E532B0572F2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20.150" v="191"/>
          <ac:spMkLst>
            <pc:docMk/>
            <pc:sldMk cId="4087399440" sldId="286"/>
            <ac:spMk id="49" creationId="{977FF946-E787-44AB-A584-1ED8F70C2D3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36:10.567" v="186"/>
        <pc:sldMkLst>
          <pc:docMk/>
          <pc:sldMk cId="1299181792" sldId="288"/>
        </pc:sldMkLst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7" creationId="{D5D86B21-7DEC-4680-A4C3-B53EBA3DBE9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8" creationId="{3680AE5A-E353-49A9-87F8-82F3050E75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10.567" v="186"/>
          <ac:spMkLst>
            <pc:docMk/>
            <pc:sldMk cId="1299181792" sldId="288"/>
            <ac:spMk id="39" creationId="{52358B91-05A9-4BC0-B979-CD6BB99BD707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7:52:02.950" v="306" actId="14100"/>
        <pc:sldMkLst>
          <pc:docMk/>
          <pc:sldMk cId="430503912" sldId="290"/>
        </pc:sldMkLst>
        <pc:spChg chg="mod">
          <ac:chgData name="عبدالوهاب لايق شاه سناقل" userId="3e44ef77-5d6e-4411-bc3f-067b419ef2ef" providerId="ADAL" clId="{DDB6404C-5791-4639-BDF1-86F1531A0900}" dt="2021-03-04T07:52:02.950" v="306" actId="14100"/>
          <ac:spMkLst>
            <pc:docMk/>
            <pc:sldMk cId="430503912" sldId="290"/>
            <ac:spMk id="12" creationId="{4BF212EB-249D-4DDF-AEDE-CB5AEDAB4EE3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46.848" v="305" actId="14100"/>
          <ac:spMkLst>
            <pc:docMk/>
            <pc:sldMk cId="430503912" sldId="290"/>
            <ac:spMk id="18" creationId="{2BEFA5F7-1CBA-441D-AD70-6DCA0E0AFC62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38.294" v="303" actId="14100"/>
          <ac:spMkLst>
            <pc:docMk/>
            <pc:sldMk cId="430503912" sldId="290"/>
            <ac:spMk id="20" creationId="{945A4F55-D3B0-4905-AD90-B2DDA84797A9}"/>
          </ac:spMkLst>
        </pc:spChg>
        <pc:spChg chg="mod">
          <ac:chgData name="عبدالوهاب لايق شاه سناقل" userId="3e44ef77-5d6e-4411-bc3f-067b419ef2ef" providerId="ADAL" clId="{DDB6404C-5791-4639-BDF1-86F1531A0900}" dt="2021-03-04T07:51:41.403" v="304" actId="14100"/>
          <ac:spMkLst>
            <pc:docMk/>
            <pc:sldMk cId="430503912" sldId="290"/>
            <ac:spMk id="21" creationId="{425AE2EB-2487-4A95-B4D8-56477979EB1A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40:18.376" v="201" actId="14100"/>
        <pc:sldMkLst>
          <pc:docMk/>
          <pc:sldMk cId="2737942562" sldId="298"/>
        </pc:sldMkLst>
        <pc:spChg chg="mod">
          <ac:chgData name="عبدالوهاب لايق شاه سناقل" userId="3e44ef77-5d6e-4411-bc3f-067b419ef2ef" providerId="ADAL" clId="{DDB6404C-5791-4639-BDF1-86F1531A0900}" dt="2021-03-02T14:40:18.376" v="201" actId="14100"/>
          <ac:spMkLst>
            <pc:docMk/>
            <pc:sldMk cId="2737942562" sldId="298"/>
            <ac:spMk id="11" creationId="{5A8D8990-471C-45BB-A9ED-0C667C0FDE5F}"/>
          </ac:spMkLst>
        </pc:spChg>
      </pc:sldChg>
      <pc:sldChg chg="addSp modSp mod">
        <pc:chgData name="عبدالوهاب لايق شاه سناقل" userId="3e44ef77-5d6e-4411-bc3f-067b419ef2ef" providerId="ADAL" clId="{DDB6404C-5791-4639-BDF1-86F1531A0900}" dt="2021-03-02T14:32:08.541" v="151" actId="6549"/>
        <pc:sldMkLst>
          <pc:docMk/>
          <pc:sldMk cId="689816630" sldId="300"/>
        </pc:sldMkLst>
        <pc:spChg chg="mod">
          <ac:chgData name="عبدالوهاب لايق شاه سناقل" userId="3e44ef77-5d6e-4411-bc3f-067b419ef2ef" providerId="ADAL" clId="{DDB6404C-5791-4639-BDF1-86F1531A0900}" dt="2021-03-02T14:31:06.878" v="145" actId="1076"/>
          <ac:spMkLst>
            <pc:docMk/>
            <pc:sldMk cId="689816630" sldId="300"/>
            <ac:spMk id="4" creationId="{A67C3082-E18A-43B0-AEEB-23E85DCF14F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32:08.541" v="151" actId="6549"/>
          <ac:spMkLst>
            <pc:docMk/>
            <pc:sldMk cId="689816630" sldId="300"/>
            <ac:spMk id="9" creationId="{F899D707-F4C2-4799-8917-F088221571B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19" creationId="{E1A9732F-03F8-4A9A-AB12-81BC6D75274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20" creationId="{E8571AB6-518F-4C73-83CE-78C1F7A6BF6E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1:53.762" v="150"/>
          <ac:spMkLst>
            <pc:docMk/>
            <pc:sldMk cId="689816630" sldId="300"/>
            <ac:spMk id="21" creationId="{AED01FFC-6F54-430A-864C-37C4B28F18E8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5.294" v="222" actId="478"/>
        <pc:sldMkLst>
          <pc:docMk/>
          <pc:sldMk cId="313758320" sldId="304"/>
        </pc:sldMkLst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48" creationId="{E05C04A9-AE0B-4080-A471-479672A8BA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49" creationId="{57F4E769-8413-4647-AE8C-206C44905B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5.294" v="222" actId="478"/>
          <ac:spMkLst>
            <pc:docMk/>
            <pc:sldMk cId="313758320" sldId="304"/>
            <ac:spMk id="50" creationId="{30B3AD52-DFEB-42D6-B124-C15D40D6A646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6.941" v="223" actId="478"/>
        <pc:sldMkLst>
          <pc:docMk/>
          <pc:sldMk cId="212682184" sldId="305"/>
        </pc:sldMkLst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5" creationId="{1207F54D-6A22-4A5A-8D51-CD139FD848A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6" creationId="{FFE6C5A4-B88D-47B1-8EA9-88A622186C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6.941" v="223" actId="478"/>
          <ac:spMkLst>
            <pc:docMk/>
            <pc:sldMk cId="212682184" sldId="305"/>
            <ac:spMk id="107" creationId="{D57B418C-0603-4CB7-AD1B-9F7A9CA5A1B2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45:08.782" v="224" actId="478"/>
        <pc:sldMkLst>
          <pc:docMk/>
          <pc:sldMk cId="486176497" sldId="306"/>
        </pc:sldMkLst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48" creationId="{FB9BD669-7310-40B5-9E26-A72819084DE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49" creationId="{1A04E740-645F-4B44-9557-A08160EEF965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5:08.782" v="224" actId="478"/>
          <ac:spMkLst>
            <pc:docMk/>
            <pc:sldMk cId="486176497" sldId="306"/>
            <ac:spMk id="50" creationId="{098D0E53-9BB2-401D-A095-9CD51F72909C}"/>
          </ac:spMkLst>
        </pc:spChg>
      </pc:sldChg>
      <pc:sldChg chg="delSp mod">
        <pc:chgData name="عبدالوهاب لايق شاه سناقل" userId="3e44ef77-5d6e-4411-bc3f-067b419ef2ef" providerId="ADAL" clId="{DDB6404C-5791-4639-BDF1-86F1531A0900}" dt="2021-03-02T14:50:20.818" v="279" actId="478"/>
        <pc:sldMkLst>
          <pc:docMk/>
          <pc:sldMk cId="2345629806" sldId="308"/>
        </pc:sldMkLst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19" creationId="{CBDE90C0-1FC5-4B6E-B579-586F29F9006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20" creationId="{C7601F39-2E59-4DD9-A3DC-A398658B6DC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50:20.818" v="279" actId="478"/>
          <ac:spMkLst>
            <pc:docMk/>
            <pc:sldMk cId="2345629806" sldId="308"/>
            <ac:spMk id="21" creationId="{C820736D-ED14-411E-B08A-25968136CE3D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7:54:59.967" v="310" actId="207"/>
        <pc:sldMkLst>
          <pc:docMk/>
          <pc:sldMk cId="3668670005" sldId="314"/>
        </pc:sldMkLst>
        <pc:spChg chg="mod">
          <ac:chgData name="عبدالوهاب لايق شاه سناقل" userId="3e44ef77-5d6e-4411-bc3f-067b419ef2ef" providerId="ADAL" clId="{DDB6404C-5791-4639-BDF1-86F1531A0900}" dt="2021-03-04T07:54:59.967" v="310" actId="207"/>
          <ac:spMkLst>
            <pc:docMk/>
            <pc:sldMk cId="3668670005" sldId="314"/>
            <ac:spMk id="8" creationId="{D26F3434-DEE0-4D84-95AF-F40A91F31DCB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8:07:35.097" v="318" actId="20577"/>
        <pc:sldMkLst>
          <pc:docMk/>
          <pc:sldMk cId="1560353361" sldId="315"/>
        </pc:sldMkLst>
        <pc:spChg chg="mod">
          <ac:chgData name="عبدالوهاب لايق شاه سناقل" userId="3e44ef77-5d6e-4411-bc3f-067b419ef2ef" providerId="ADAL" clId="{DDB6404C-5791-4639-BDF1-86F1531A0900}" dt="2021-03-04T08:07:35.097" v="318" actId="20577"/>
          <ac:spMkLst>
            <pc:docMk/>
            <pc:sldMk cId="1560353361" sldId="315"/>
            <ac:spMk id="46" creationId="{96DD67D8-3755-4A46-868A-93CC0B60445A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3:01.648" v="168" actId="20577"/>
        <pc:sldMkLst>
          <pc:docMk/>
          <pc:sldMk cId="2473585384" sldId="326"/>
        </pc:sldMkLst>
        <pc:spChg chg="mod">
          <ac:chgData name="عبدالوهاب لايق شاه سناقل" userId="3e44ef77-5d6e-4411-bc3f-067b419ef2ef" providerId="ADAL" clId="{DDB6404C-5791-4639-BDF1-86F1531A0900}" dt="2021-03-02T14:33:01.648" v="168" actId="20577"/>
          <ac:spMkLst>
            <pc:docMk/>
            <pc:sldMk cId="2473585384" sldId="326"/>
            <ac:spMk id="4" creationId="{9FA712A6-E4F9-49B4-A594-5ECDC45E377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3.835" v="154" actId="478"/>
          <ac:spMkLst>
            <pc:docMk/>
            <pc:sldMk cId="2473585384" sldId="326"/>
            <ac:spMk id="9" creationId="{0E3C3E7D-4160-43C3-A615-AAEB07D5266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2.618" v="153" actId="478"/>
          <ac:spMkLst>
            <pc:docMk/>
            <pc:sldMk cId="2473585384" sldId="326"/>
            <ac:spMk id="10" creationId="{8D09AEA2-0F3A-4729-A6AD-EF524D5AAEC9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2:31.724" v="152" actId="478"/>
          <ac:spMkLst>
            <pc:docMk/>
            <pc:sldMk cId="2473585384" sldId="326"/>
            <ac:spMk id="11" creationId="{D8781A73-98EF-43CF-AA3B-90DD847CC14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2" creationId="{7C4AA7ED-9FFB-4387-9D41-C008FCE29DB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3" creationId="{64F50893-6DDF-4594-8523-D631A52DC34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2:35.865" v="155"/>
          <ac:spMkLst>
            <pc:docMk/>
            <pc:sldMk cId="2473585384" sldId="326"/>
            <ac:spMk id="14" creationId="{18CDF171-5D04-436A-AB9B-45B68AFB2349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35:59.006" v="184"/>
        <pc:sldMkLst>
          <pc:docMk/>
          <pc:sldMk cId="2637391334" sldId="338"/>
        </pc:sldMkLst>
        <pc:spChg chg="del">
          <ac:chgData name="عبدالوهاب لايق شاه سناقل" userId="3e44ef77-5d6e-4411-bc3f-067b419ef2ef" providerId="ADAL" clId="{DDB6404C-5791-4639-BDF1-86F1531A0900}" dt="2021-03-02T14:35:58.195" v="183" actId="478"/>
          <ac:spMkLst>
            <pc:docMk/>
            <pc:sldMk cId="2637391334" sldId="338"/>
            <ac:spMk id="10" creationId="{FB79EE86-091C-4A85-87DB-7F9DECF797D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56.946" v="182" actId="478"/>
          <ac:spMkLst>
            <pc:docMk/>
            <pc:sldMk cId="2637391334" sldId="338"/>
            <ac:spMk id="11" creationId="{C0D4288B-D410-4721-B4F6-2C3FDBB846D2}"/>
          </ac:spMkLst>
        </pc:spChg>
        <pc:spChg chg="del mod">
          <ac:chgData name="عبدالوهاب لايق شاه سناقل" userId="3e44ef77-5d6e-4411-bc3f-067b419ef2ef" providerId="ADAL" clId="{DDB6404C-5791-4639-BDF1-86F1531A0900}" dt="2021-03-02T14:35:55.201" v="181" actId="478"/>
          <ac:spMkLst>
            <pc:docMk/>
            <pc:sldMk cId="2637391334" sldId="338"/>
            <ac:spMk id="12" creationId="{8EEF4939-8724-4A57-B567-C9CCCC56D0A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3" creationId="{503FD8D5-A15A-43B0-B5D8-4C83D3B4F5B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4" creationId="{9F392514-1004-4C62-BE45-564CAE936FDA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59.006" v="184"/>
          <ac:spMkLst>
            <pc:docMk/>
            <pc:sldMk cId="2637391334" sldId="338"/>
            <ac:spMk id="15" creationId="{C87B7B31-A4D7-4EF0-A8EF-0A9C1F4CC2F4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4T08:04:33.881" v="316" actId="931"/>
        <pc:sldMkLst>
          <pc:docMk/>
          <pc:sldMk cId="129912234" sldId="352"/>
        </pc:sldMkLst>
        <pc:spChg chg="add del">
          <ac:chgData name="عبدالوهاب لايق شاه سناقل" userId="3e44ef77-5d6e-4411-bc3f-067b419ef2ef" providerId="ADAL" clId="{DDB6404C-5791-4639-BDF1-86F1531A0900}" dt="2021-03-04T08:04:33.881" v="316" actId="931"/>
          <ac:spMkLst>
            <pc:docMk/>
            <pc:sldMk cId="129912234" sldId="352"/>
            <ac:spMk id="6" creationId="{3125FC2F-19B3-452D-BD98-7375DAF4052B}"/>
          </ac:spMkLst>
        </pc:spChg>
        <pc:picChg chg="del">
          <ac:chgData name="عبدالوهاب لايق شاه سناقل" userId="3e44ef77-5d6e-4411-bc3f-067b419ef2ef" providerId="ADAL" clId="{DDB6404C-5791-4639-BDF1-86F1531A0900}" dt="2021-03-02T14:48:33.746" v="266" actId="478"/>
          <ac:picMkLst>
            <pc:docMk/>
            <pc:sldMk cId="129912234" sldId="352"/>
            <ac:picMk id="7" creationId="{643C84AB-0D90-44DA-B473-D385D4CE46C6}"/>
          </ac:picMkLst>
        </pc:picChg>
        <pc:picChg chg="add del mod">
          <ac:chgData name="عبدالوهاب لايق شاه سناقل" userId="3e44ef77-5d6e-4411-bc3f-067b419ef2ef" providerId="ADAL" clId="{DDB6404C-5791-4639-BDF1-86F1531A0900}" dt="2021-03-04T08:04:33.881" v="316" actId="931"/>
          <ac:picMkLst>
            <pc:docMk/>
            <pc:sldMk cId="129912234" sldId="352"/>
            <ac:picMk id="7" creationId="{BFD3CF2A-9A81-4026-8154-4EFD40872284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2T14:48:40.651" v="268" actId="1076"/>
          <ac:picMkLst>
            <pc:docMk/>
            <pc:sldMk cId="129912234" sldId="352"/>
            <ac:picMk id="17" creationId="{54D22E78-0560-47E9-83DB-0462B318BC39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43:29.085" v="209"/>
        <pc:sldMkLst>
          <pc:docMk/>
          <pc:sldMk cId="3569195361" sldId="353"/>
        </pc:sldMkLst>
        <pc:spChg chg="mod">
          <ac:chgData name="عبدالوهاب لايق شاه سناقل" userId="3e44ef77-5d6e-4411-bc3f-067b419ef2ef" providerId="ADAL" clId="{DDB6404C-5791-4639-BDF1-86F1531A0900}" dt="2021-03-02T14:37:25.202" v="198" actId="207"/>
          <ac:spMkLst>
            <pc:docMk/>
            <pc:sldMk cId="3569195361" sldId="353"/>
            <ac:spMk id="7" creationId="{47587338-C8D4-47FA-B4E1-C5EE5FB2F86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2.083" v="202" actId="478"/>
          <ac:spMkLst>
            <pc:docMk/>
            <pc:sldMk cId="3569195361" sldId="353"/>
            <ac:spMk id="11" creationId="{08C3FE3D-E580-44AD-9BF9-52E56EC05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3.958" v="204" actId="478"/>
          <ac:spMkLst>
            <pc:docMk/>
            <pc:sldMk cId="3569195361" sldId="353"/>
            <ac:spMk id="12" creationId="{F6116511-45B8-4B23-AD17-72E389A44CF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13.408" v="203" actId="478"/>
          <ac:spMkLst>
            <pc:docMk/>
            <pc:sldMk cId="3569195361" sldId="353"/>
            <ac:spMk id="13" creationId="{0644DBD8-DE95-4071-BAE3-A70C275F6DB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4" creationId="{7D561AC7-D0E6-4F6F-9C2F-53D9062157E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5" creationId="{72847C5A-1C5B-4415-AB38-605FB66AECB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29.085" v="209"/>
          <ac:spMkLst>
            <pc:docMk/>
            <pc:sldMk cId="3569195361" sldId="353"/>
            <ac:spMk id="16" creationId="{02836FB9-AF24-43F0-93EE-4D7C14B834C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9:59.170" v="278" actId="1037"/>
        <pc:sldMkLst>
          <pc:docMk/>
          <pc:sldMk cId="3795841317" sldId="379"/>
        </pc:sldMkLst>
        <pc:spChg chg="mod">
          <ac:chgData name="عبدالوهاب لايق شاه سناقل" userId="3e44ef77-5d6e-4411-bc3f-067b419ef2ef" providerId="ADAL" clId="{DDB6404C-5791-4639-BDF1-86F1531A0900}" dt="2021-03-02T14:49:59.170" v="278" actId="1037"/>
          <ac:spMkLst>
            <pc:docMk/>
            <pc:sldMk cId="3795841317" sldId="379"/>
            <ac:spMk id="11" creationId="{A152DD8E-9734-426C-9C62-C29DFBB0AD2B}"/>
          </ac:spMkLst>
        </pc:spChg>
        <pc:spChg chg="add del">
          <ac:chgData name="عبدالوهاب لايق شاه سناقل" userId="3e44ef77-5d6e-4411-bc3f-067b419ef2ef" providerId="ADAL" clId="{DDB6404C-5791-4639-BDF1-86F1531A0900}" dt="2021-03-02T14:49:41.770" v="275" actId="478"/>
          <ac:spMkLst>
            <pc:docMk/>
            <pc:sldMk cId="3795841317" sldId="379"/>
            <ac:spMk id="25" creationId="{8063C388-777E-4A95-AB94-8DB1DC54A2AB}"/>
          </ac:spMkLst>
        </pc:spChg>
        <pc:picChg chg="add mod">
          <ac:chgData name="عبدالوهاب لايق شاه سناقل" userId="3e44ef77-5d6e-4411-bc3f-067b419ef2ef" providerId="ADAL" clId="{DDB6404C-5791-4639-BDF1-86F1531A0900}" dt="2021-03-02T14:49:53.250" v="277" actId="1076"/>
          <ac:picMkLst>
            <pc:docMk/>
            <pc:sldMk cId="3795841317" sldId="379"/>
            <ac:picMk id="28" creationId="{6333E068-0CE9-4351-B246-FBE645C5BB21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44:01.854" v="215" actId="14100"/>
        <pc:sldMkLst>
          <pc:docMk/>
          <pc:sldMk cId="3818922985" sldId="391"/>
        </pc:sldMkLst>
        <pc:spChg chg="mod">
          <ac:chgData name="عبدالوهاب لايق شاه سناقل" userId="3e44ef77-5d6e-4411-bc3f-067b419ef2ef" providerId="ADAL" clId="{DDB6404C-5791-4639-BDF1-86F1531A0900}" dt="2021-03-02T14:44:01.854" v="215" actId="14100"/>
          <ac:spMkLst>
            <pc:docMk/>
            <pc:sldMk cId="3818922985" sldId="391"/>
            <ac:spMk id="3" creationId="{7910A9CC-5006-4A9D-BFD8-79FBAD30085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6" creationId="{4D310493-CE95-4573-BDEB-D7752ED3DDB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7" creationId="{9B593ADE-46F5-45C6-B687-F1252B70DA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3:42.164" v="210" actId="478"/>
          <ac:spMkLst>
            <pc:docMk/>
            <pc:sldMk cId="3818922985" sldId="391"/>
            <ac:spMk id="148" creationId="{1A72F7DF-090F-4073-99F4-5F6E8EE87FDB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49" creationId="{C6835D71-B6CC-421A-8F50-B356AF577E7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50" creationId="{1B48CB45-6A0D-4CCD-91A8-19CB7F82E48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3:44.620" v="211"/>
          <ac:spMkLst>
            <pc:docMk/>
            <pc:sldMk cId="3818922985" sldId="391"/>
            <ac:spMk id="151" creationId="{08334851-F0EC-4A3B-A4A8-CE3B57FE5768}"/>
          </ac:spMkLst>
        </pc:spChg>
      </pc:sldChg>
      <pc:sldChg chg="del">
        <pc:chgData name="عبدالوهاب لايق شاه سناقل" userId="3e44ef77-5d6e-4411-bc3f-067b419ef2ef" providerId="ADAL" clId="{DDB6404C-5791-4639-BDF1-86F1531A0900}" dt="2021-03-02T14:51:25.560" v="282" actId="47"/>
        <pc:sldMkLst>
          <pc:docMk/>
          <pc:sldMk cId="2853799893" sldId="406"/>
        </pc:sldMkLst>
      </pc:sldChg>
      <pc:sldChg chg="modSp">
        <pc:chgData name="عبدالوهاب لايق شاه سناقل" userId="3e44ef77-5d6e-4411-bc3f-067b419ef2ef" providerId="ADAL" clId="{DDB6404C-5791-4639-BDF1-86F1531A0900}" dt="2021-03-04T07:54:34.238" v="309"/>
        <pc:sldMkLst>
          <pc:docMk/>
          <pc:sldMk cId="846102093" sldId="407"/>
        </pc:sldMkLst>
        <pc:spChg chg="mod">
          <ac:chgData name="عبدالوهاب لايق شاه سناقل" userId="3e44ef77-5d6e-4411-bc3f-067b419ef2ef" providerId="ADAL" clId="{DDB6404C-5791-4639-BDF1-86F1531A0900}" dt="2021-03-04T07:54:34.238" v="309"/>
          <ac:spMkLst>
            <pc:docMk/>
            <pc:sldMk cId="846102093" sldId="407"/>
            <ac:spMk id="20" creationId="{6964CB9F-863F-4A7D-A278-8B303E619C23}"/>
          </ac:spMkLst>
        </pc:spChg>
      </pc:sldChg>
      <pc:sldChg chg="del">
        <pc:chgData name="عبدالوهاب لايق شاه سناقل" userId="3e44ef77-5d6e-4411-bc3f-067b419ef2ef" providerId="ADAL" clId="{DDB6404C-5791-4639-BDF1-86F1531A0900}" dt="2021-03-02T14:52:04.039" v="285" actId="47"/>
        <pc:sldMkLst>
          <pc:docMk/>
          <pc:sldMk cId="162353126" sldId="409"/>
        </pc:sldMkLst>
      </pc:sldChg>
      <pc:sldChg chg="del">
        <pc:chgData name="عبدالوهاب لايق شاه سناقل" userId="3e44ef77-5d6e-4411-bc3f-067b419ef2ef" providerId="ADAL" clId="{DDB6404C-5791-4639-BDF1-86F1531A0900}" dt="2021-03-02T14:53:22.269" v="295" actId="47"/>
        <pc:sldMkLst>
          <pc:docMk/>
          <pc:sldMk cId="1030236280" sldId="411"/>
        </pc:sldMkLst>
      </pc:sldChg>
      <pc:sldChg chg="delSp modSp mod">
        <pc:chgData name="عبدالوهاب لايق شاه سناقل" userId="3e44ef77-5d6e-4411-bc3f-067b419ef2ef" providerId="ADAL" clId="{DDB6404C-5791-4639-BDF1-86F1531A0900}" dt="2021-03-02T14:33:55.444" v="175" actId="14100"/>
        <pc:sldMkLst>
          <pc:docMk/>
          <pc:sldMk cId="3910347182" sldId="425"/>
        </pc:sldMkLst>
        <pc:spChg chg="mod">
          <ac:chgData name="عبدالوهاب لايق شاه سناقل" userId="3e44ef77-5d6e-4411-bc3f-067b419ef2ef" providerId="ADAL" clId="{DDB6404C-5791-4639-BDF1-86F1531A0900}" dt="2021-03-02T14:33:18.709" v="170" actId="1076"/>
          <ac:spMkLst>
            <pc:docMk/>
            <pc:sldMk cId="3910347182" sldId="425"/>
            <ac:spMk id="7" creationId="{E994A716-461F-4AA7-A69A-95BD8B84DAC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33:55.444" v="175" actId="14100"/>
          <ac:spMkLst>
            <pc:docMk/>
            <pc:sldMk cId="3910347182" sldId="425"/>
            <ac:spMk id="9" creationId="{240F9540-13BE-492B-A867-D9E8047343F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0" creationId="{B692DB73-396E-4EF7-ABB3-35EB0198792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1" creationId="{BC3FD07E-DDF9-4A7D-A407-4771F19A591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3:25.732" v="171" actId="478"/>
          <ac:spMkLst>
            <pc:docMk/>
            <pc:sldMk cId="3910347182" sldId="425"/>
            <ac:spMk id="12" creationId="{DEC4A597-0FEB-4965-8D91-B295E7CB9AC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36:04.175" v="185"/>
        <pc:sldMkLst>
          <pc:docMk/>
          <pc:sldMk cId="1349625756" sldId="438"/>
        </pc:sldMkLst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5" creationId="{1A645C68-1009-48C2-9BBC-394C1540F807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6" creationId="{7CBB4B72-BDAB-4165-8EDF-C6915C7EB81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6:04.175" v="185"/>
          <ac:spMkLst>
            <pc:docMk/>
            <pc:sldMk cId="1349625756" sldId="438"/>
            <ac:spMk id="47" creationId="{603BA1FF-6752-445A-9DA0-6B723E7668B7}"/>
          </ac:spMkLst>
        </pc:spChg>
      </pc:sldChg>
      <pc:sldChg chg="addSp modSp">
        <pc:chgData name="عبدالوهاب لايق شاه سناقل" userId="3e44ef77-5d6e-4411-bc3f-067b419ef2ef" providerId="ADAL" clId="{DDB6404C-5791-4639-BDF1-86F1531A0900}" dt="2021-03-02T14:44:22.933" v="217"/>
        <pc:sldMkLst>
          <pc:docMk/>
          <pc:sldMk cId="3401132109" sldId="448"/>
        </pc:sldMkLst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2" creationId="{8CDCB917-A5A4-4F4B-8D34-43AEC135ED9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3" creationId="{B11E6C96-5AFC-40CC-8F36-974EA37FB3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22.933" v="217"/>
          <ac:spMkLst>
            <pc:docMk/>
            <pc:sldMk cId="3401132109" sldId="448"/>
            <ac:spMk id="24" creationId="{103C6BD5-CD49-40E1-A878-E8F0764B620C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54:56.928" v="302" actId="6549"/>
        <pc:sldMkLst>
          <pc:docMk/>
          <pc:sldMk cId="975053587" sldId="452"/>
        </pc:sldMkLst>
        <pc:spChg chg="mod">
          <ac:chgData name="عبدالوهاب لايق شاه سناقل" userId="3e44ef77-5d6e-4411-bc3f-067b419ef2ef" providerId="ADAL" clId="{DDB6404C-5791-4639-BDF1-86F1531A0900}" dt="2021-03-02T14:54:56.928" v="302" actId="6549"/>
          <ac:spMkLst>
            <pc:docMk/>
            <pc:sldMk cId="975053587" sldId="452"/>
            <ac:spMk id="49" creationId="{A75AC31E-91AE-4B23-A6C5-D32F15FC8AA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54:43.564" v="298" actId="1076"/>
          <ac:spMkLst>
            <pc:docMk/>
            <pc:sldMk cId="975053587" sldId="452"/>
            <ac:spMk id="52" creationId="{47BFD1F3-4263-40FA-81D6-6C0A79C468C2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54:08.215" v="296" actId="1076"/>
        <pc:sldMkLst>
          <pc:docMk/>
          <pc:sldMk cId="3768424401" sldId="459"/>
        </pc:sldMkLst>
        <pc:picChg chg="mod">
          <ac:chgData name="عبدالوهاب لايق شاه سناقل" userId="3e44ef77-5d6e-4411-bc3f-067b419ef2ef" providerId="ADAL" clId="{DDB6404C-5791-4639-BDF1-86F1531A0900}" dt="2021-03-02T14:54:08.215" v="296" actId="1076"/>
          <ac:picMkLst>
            <pc:docMk/>
            <pc:sldMk cId="3768424401" sldId="459"/>
            <ac:picMk id="3" creationId="{85E8698B-2F43-48A3-99A9-DEC347E898B7}"/>
          </ac:picMkLst>
        </pc:picChg>
      </pc:sldChg>
      <pc:sldChg chg="addSp delSp modSp mod">
        <pc:chgData name="عبدالوهاب لايق شاه سناقل" userId="3e44ef77-5d6e-4411-bc3f-067b419ef2ef" providerId="ADAL" clId="{DDB6404C-5791-4639-BDF1-86F1531A0900}" dt="2021-03-02T14:35:43.382" v="179"/>
        <pc:sldMkLst>
          <pc:docMk/>
          <pc:sldMk cId="2723511237" sldId="460"/>
        </pc:sldMkLst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23" creationId="{F2820CBD-E348-4C8A-9A5B-A658C79C04C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24" creationId="{2A9CA35F-E31D-481A-9F28-F7F217D2E530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1.904" v="177" actId="478"/>
          <ac:spMkLst>
            <pc:docMk/>
            <pc:sldMk cId="2723511237" sldId="460"/>
            <ac:spMk id="30" creationId="{CE979800-2C43-44CA-BA9B-5BE25CEC35A4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35:43.382" v="179"/>
          <ac:spMkLst>
            <pc:docMk/>
            <pc:sldMk cId="2723511237" sldId="460"/>
            <ac:spMk id="31" creationId="{D2A5D356-D6D1-4E4A-B6CC-C6AF69FF95C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2.470" v="178" actId="478"/>
          <ac:spMkLst>
            <pc:docMk/>
            <pc:sldMk cId="2723511237" sldId="460"/>
            <ac:spMk id="32" creationId="{4EC855A3-1560-4215-97AF-160B93D146D6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5:40.715" v="176" actId="478"/>
          <ac:spMkLst>
            <pc:docMk/>
            <pc:sldMk cId="2723511237" sldId="460"/>
            <ac:spMk id="33" creationId="{AE82D7DC-A3E3-4F0A-AFF2-7DAA96E7B5CB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4T08:03:22.610" v="314" actId="207"/>
        <pc:sldMkLst>
          <pc:docMk/>
          <pc:sldMk cId="200597428" sldId="465"/>
        </pc:sldMkLst>
        <pc:spChg chg="mod">
          <ac:chgData name="عبدالوهاب لايق شاه سناقل" userId="3e44ef77-5d6e-4411-bc3f-067b419ef2ef" providerId="ADAL" clId="{DDB6404C-5791-4639-BDF1-86F1531A0900}" dt="2021-03-04T08:03:22.610" v="314" actId="207"/>
          <ac:spMkLst>
            <pc:docMk/>
            <pc:sldMk cId="200597428" sldId="465"/>
            <ac:spMk id="31" creationId="{1A255C0C-955C-44E2-AB75-B748B6FD119C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4:46.565" v="219"/>
        <pc:sldMkLst>
          <pc:docMk/>
          <pc:sldMk cId="648262105" sldId="469"/>
        </pc:sldMkLst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16" creationId="{6EC0D7B0-36B5-4F76-8F9D-A6149738EA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19" creationId="{91F9AC4F-4132-4068-A40D-18905485D5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4:45.357" v="218" actId="478"/>
          <ac:spMkLst>
            <pc:docMk/>
            <pc:sldMk cId="648262105" sldId="469"/>
            <ac:spMk id="20" creationId="{28EEFB49-0A9B-4C01-A3E4-F84958C95ED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1" creationId="{7BA33B2E-0DAD-46D2-85BB-636ADB995A89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2" creationId="{B3BBC9CB-289F-4A3C-B0A0-F1231438388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4:46.565" v="219"/>
          <ac:spMkLst>
            <pc:docMk/>
            <pc:sldMk cId="648262105" sldId="469"/>
            <ac:spMk id="23" creationId="{7957B0CA-5D66-4C2A-8BA6-CEA234662962}"/>
          </ac:spMkLst>
        </pc:spChg>
      </pc:sldChg>
      <pc:sldChg chg="addSp delSp modSp mod">
        <pc:chgData name="عبدالوهاب لايق شاه سناقل" userId="3e44ef77-5d6e-4411-bc3f-067b419ef2ef" providerId="ADAL" clId="{DDB6404C-5791-4639-BDF1-86F1531A0900}" dt="2021-03-02T14:46:45.874" v="260"/>
        <pc:sldMkLst>
          <pc:docMk/>
          <pc:sldMk cId="542428284" sldId="474"/>
        </pc:sldMkLst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0" creationId="{5B43EBE8-671D-4026-92BD-DF7FB981DBFA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1" creationId="{1737A878-9E8A-4B30-BB46-6D7C3B346DB5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46:44.780" v="259" actId="478"/>
          <ac:spMkLst>
            <pc:docMk/>
            <pc:sldMk cId="542428284" sldId="474"/>
            <ac:spMk id="12" creationId="{D9540437-1837-447D-B959-6312A509536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3" creationId="{8D0AD8FC-C749-4E9C-ABB3-4955A0C52DA0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4" creationId="{91487373-491A-471F-AD2E-E42B1C08DCD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46:45.874" v="260"/>
          <ac:spMkLst>
            <pc:docMk/>
            <pc:sldMk cId="542428284" sldId="474"/>
            <ac:spMk id="15" creationId="{B1512E61-08FC-441E-858B-48E5347C4E07}"/>
          </ac:spMkLst>
        </pc:spChg>
      </pc:sldChg>
      <pc:sldChg chg="modSp mod">
        <pc:chgData name="عبدالوهاب لايق شاه سناقل" userId="3e44ef77-5d6e-4411-bc3f-067b419ef2ef" providerId="ADAL" clId="{DDB6404C-5791-4639-BDF1-86F1531A0900}" dt="2021-03-02T14:44:54.590" v="221" actId="1076"/>
        <pc:sldMkLst>
          <pc:docMk/>
          <pc:sldMk cId="3659430619" sldId="478"/>
        </pc:sldMkLst>
        <pc:spChg chg="mod">
          <ac:chgData name="عبدالوهاب لايق شاه سناقل" userId="3e44ef77-5d6e-4411-bc3f-067b419ef2ef" providerId="ADAL" clId="{DDB6404C-5791-4639-BDF1-86F1531A0900}" dt="2021-03-02T14:44:54.590" v="221" actId="1076"/>
          <ac:spMkLst>
            <pc:docMk/>
            <pc:sldMk cId="3659430619" sldId="478"/>
            <ac:spMk id="109" creationId="{50F2D788-FAB2-43F0-88EF-7CA76872A344}"/>
          </ac:spMkLst>
        </pc:spChg>
        <pc:grpChg chg="mod">
          <ac:chgData name="عبدالوهاب لايق شاه سناقل" userId="3e44ef77-5d6e-4411-bc3f-067b419ef2ef" providerId="ADAL" clId="{DDB6404C-5791-4639-BDF1-86F1531A0900}" dt="2021-03-02T14:44:52.681" v="220" actId="1076"/>
          <ac:grpSpMkLst>
            <pc:docMk/>
            <pc:sldMk cId="3659430619" sldId="478"/>
            <ac:grpSpMk id="30" creationId="{1CAFD3F4-DE29-473F-BE59-353B24339FC0}"/>
          </ac:grpSpMkLst>
        </pc:grpChg>
      </pc:sldChg>
      <pc:sldChg chg="addSp delSp modSp add del mod">
        <pc:chgData name="عبدالوهاب لايق شاه سناقل" userId="3e44ef77-5d6e-4411-bc3f-067b419ef2ef" providerId="ADAL" clId="{DDB6404C-5791-4639-BDF1-86F1531A0900}" dt="2021-03-02T14:16:06.952" v="19"/>
        <pc:sldMkLst>
          <pc:docMk/>
          <pc:sldMk cId="2730945310" sldId="479"/>
        </pc:sldMkLst>
        <pc:spChg chg="add del">
          <ac:chgData name="عبدالوهاب لايق شاه سناقل" userId="3e44ef77-5d6e-4411-bc3f-067b419ef2ef" providerId="ADAL" clId="{DDB6404C-5791-4639-BDF1-86F1531A0900}" dt="2021-03-02T14:16:06.555" v="18" actId="478"/>
          <ac:spMkLst>
            <pc:docMk/>
            <pc:sldMk cId="2730945310" sldId="479"/>
            <ac:spMk id="2" creationId="{2C2BFAE1-45D3-4B3B-81D2-0BF25FA84FB8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06.555" v="18" actId="478"/>
          <ac:spMkLst>
            <pc:docMk/>
            <pc:sldMk cId="2730945310" sldId="479"/>
            <ac:spMk id="4" creationId="{743E6177-1180-4E5A-8914-B518D301DA8A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16:04.761" v="16"/>
          <ac:spMkLst>
            <pc:docMk/>
            <pc:sldMk cId="2730945310" sldId="479"/>
            <ac:spMk id="29" creationId="{6B413889-C00D-410B-B3AC-DFB379B0D035}"/>
          </ac:spMkLst>
        </pc:spChg>
      </pc:sldChg>
      <pc:sldChg chg="addSp delSp modSp add del mod">
        <pc:chgData name="عبدالوهاب لايق شاه سناقل" userId="3e44ef77-5d6e-4411-bc3f-067b419ef2ef" providerId="ADAL" clId="{DDB6404C-5791-4639-BDF1-86F1531A0900}" dt="2021-03-02T14:37:40.888" v="199" actId="47"/>
        <pc:sldMkLst>
          <pc:docMk/>
          <pc:sldMk cId="3373191564" sldId="479"/>
        </pc:sldMkLst>
        <pc:spChg chg="mod">
          <ac:chgData name="عبدالوهاب لايق شاه سناقل" userId="3e44ef77-5d6e-4411-bc3f-067b419ef2ef" providerId="ADAL" clId="{DDB6404C-5791-4639-BDF1-86F1531A0900}" dt="2021-03-02T14:24:13.497" v="120" actId="1076"/>
          <ac:spMkLst>
            <pc:docMk/>
            <pc:sldMk cId="3373191564" sldId="479"/>
            <ac:spMk id="2" creationId="{D9B85F3A-0D98-4AE5-8CED-AA4A4CF8218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2" creationId="{273DA5EB-F8CF-4FA0-9F7F-ED5FDC4CF8A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5" creationId="{63885904-9847-4390-BB31-AC88EF357D1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8" creationId="{ECBA9CCB-B3CA-43C5-A5F0-55298EB53BC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1" creationId="{95EC97A0-C298-4A6A-897C-218AD596219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6" creationId="{457558C5-2A13-49ED-A0F4-AAD8BB56AA9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16:19.828" v="23" actId="478"/>
          <ac:spMkLst>
            <pc:docMk/>
            <pc:sldMk cId="3373191564" sldId="479"/>
            <ac:spMk id="47" creationId="{8F73F1C9-90AE-4A79-8879-4D31C809BA8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48" creationId="{437EFF49-FC9C-46EC-9B98-7A34311DFDEC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49" creationId="{725507EA-0EC9-4A76-A1B2-FF02C876C27F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0" creationId="{512E13AE-64D7-471F-B37C-DBC9471EE9F2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1" creationId="{24228633-B56C-4FC9-A9A8-C4A6BCFBAD73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2" creationId="{EA6E0573-3C04-4BB0-981F-AEA38F50D4B8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53" creationId="{3C250529-46D2-40F5-B133-FB374B5778A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3.788" v="71"/>
          <ac:spMkLst>
            <pc:docMk/>
            <pc:sldMk cId="3373191564" sldId="479"/>
            <ac:spMk id="55" creationId="{FD89380A-54D9-462D-9F60-6AB7D3703053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1.076" v="57"/>
          <ac:spMkLst>
            <pc:docMk/>
            <pc:sldMk cId="3373191564" sldId="479"/>
            <ac:spMk id="56" creationId="{E9FBC346-8EE2-45DD-98B5-2A5C243DB2D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5.640" v="72"/>
          <ac:spMkLst>
            <pc:docMk/>
            <pc:sldMk cId="3373191564" sldId="479"/>
            <ac:spMk id="58" creationId="{B2972F98-83B7-49DD-B577-FA3D969219C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2.100" v="58"/>
          <ac:spMkLst>
            <pc:docMk/>
            <pc:sldMk cId="3373191564" sldId="479"/>
            <ac:spMk id="59" creationId="{44AB54F9-DC30-4063-B858-CD7FC9E8CB1F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8.780" v="73"/>
          <ac:spMkLst>
            <pc:docMk/>
            <pc:sldMk cId="3373191564" sldId="479"/>
            <ac:spMk id="61" creationId="{16E9B28C-A0C9-4BD8-B3CF-3B0734C4C9E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22.989" v="59"/>
          <ac:spMkLst>
            <pc:docMk/>
            <pc:sldMk cId="3373191564" sldId="479"/>
            <ac:spMk id="62" creationId="{33F529C8-803A-41C8-9CBA-022344B20704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11.314" v="70"/>
          <ac:spMkLst>
            <pc:docMk/>
            <pc:sldMk cId="3373191564" sldId="479"/>
            <ac:spMk id="64" creationId="{DAAB0CE5-0FCB-471A-BC13-31015911BCD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19.719" v="56"/>
          <ac:spMkLst>
            <pc:docMk/>
            <pc:sldMk cId="3373191564" sldId="479"/>
            <ac:spMk id="65" creationId="{1881C298-805C-48A6-B8A3-CB4ECC29FB89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06.031" v="69"/>
          <ac:spMkLst>
            <pc:docMk/>
            <pc:sldMk cId="3373191564" sldId="479"/>
            <ac:spMk id="67" creationId="{4163781C-36BF-460C-9DD6-D53BD736ECC4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49.206" v="67"/>
          <ac:spMkLst>
            <pc:docMk/>
            <pc:sldMk cId="3373191564" sldId="479"/>
            <ac:spMk id="68" creationId="{1C98FDA4-D6FC-4A01-9138-B4C49913288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8:03.700" v="68"/>
          <ac:spMkLst>
            <pc:docMk/>
            <pc:sldMk cId="3373191564" sldId="479"/>
            <ac:spMk id="70" creationId="{FCE8054D-59CB-42A9-8E91-A154A1C5A70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17:47.139" v="66"/>
          <ac:spMkLst>
            <pc:docMk/>
            <pc:sldMk cId="3373191564" sldId="479"/>
            <ac:spMk id="71" creationId="{DFA7D282-4C32-4B95-959D-A223A1F072F1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72" creationId="{75F3C801-9485-42C0-96FF-208934724F7D}"/>
          </ac:spMkLst>
        </pc:spChg>
        <pc:spChg chg="add mod">
          <ac:chgData name="عبدالوهاب لايق شاه سناقل" userId="3e44ef77-5d6e-4411-bc3f-067b419ef2ef" providerId="ADAL" clId="{DDB6404C-5791-4639-BDF1-86F1531A0900}" dt="2021-03-02T14:22:23.175" v="99" actId="164"/>
          <ac:spMkLst>
            <pc:docMk/>
            <pc:sldMk cId="3373191564" sldId="479"/>
            <ac:spMk id="73" creationId="{1C960319-FF02-48F3-8AD5-39986DF533E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5" creationId="{E90190F6-049B-447F-B3DF-A7541D0DA0B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6" creationId="{E12B9BD0-CEF1-4AB2-8074-3863E0A827C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8" creationId="{84049636-CCAF-48C5-B757-D814A4823AC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2:15.121" v="98" actId="571"/>
          <ac:spMkLst>
            <pc:docMk/>
            <pc:sldMk cId="3373191564" sldId="479"/>
            <ac:spMk id="79" creationId="{868CCF3B-F8C3-45D5-BC08-3883484E2F0C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16:19.828" v="23" actId="478"/>
          <ac:grpSpMkLst>
            <pc:docMk/>
            <pc:sldMk cId="3373191564" sldId="479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54" creationId="{D30A3A7D-E159-4525-BBA1-C0A02E033D5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57" creationId="{9B5D8AFF-AFAA-4AC1-8004-BDA2AB3F5CAD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0" creationId="{16045BFB-789A-478B-B754-DE6CD3925F75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3" creationId="{553B6156-1A57-4286-BDFD-B6B84EEA16E2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6" creationId="{76D90C16-E4DB-4C61-AF9D-F171BF489419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69" creationId="{839FC929-A090-40CA-A38B-C3F9F5602A95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74" creationId="{40D15839-BCCE-44E3-8F53-FFC08B0DF0AA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2:23.175" v="99" actId="164"/>
          <ac:grpSpMkLst>
            <pc:docMk/>
            <pc:sldMk cId="3373191564" sldId="479"/>
            <ac:grpSpMk id="77" creationId="{9668543E-F064-4357-9A1F-03BDB2066E1E}"/>
          </ac:grpSpMkLst>
        </pc:grpChg>
        <pc:grpChg chg="add del mod">
          <ac:chgData name="عبدالوهاب لايق شاه سناقل" userId="3e44ef77-5d6e-4411-bc3f-067b419ef2ef" providerId="ADAL" clId="{DDB6404C-5791-4639-BDF1-86F1531A0900}" dt="2021-03-02T14:24:33.885" v="126" actId="21"/>
          <ac:grpSpMkLst>
            <pc:docMk/>
            <pc:sldMk cId="3373191564" sldId="479"/>
            <ac:grpSpMk id="80" creationId="{65AD83A7-4C35-4C5B-85E6-10678F4CC219}"/>
          </ac:grpSpMkLst>
        </pc:grp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16:19.828" v="23" actId="478"/>
          <ac:cxnSpMkLst>
            <pc:docMk/>
            <pc:sldMk cId="3373191564" sldId="479"/>
            <ac:cxnSpMk id="42" creationId="{6FC56727-14BF-4284-87F5-984529F14965}"/>
          </ac:cxnSpMkLst>
        </pc:cxnChg>
      </pc:sldChg>
      <pc:sldChg chg="modSp add mod">
        <pc:chgData name="عبدالوهاب لايق شاه سناقل" userId="3e44ef77-5d6e-4411-bc3f-067b419ef2ef" providerId="ADAL" clId="{DDB6404C-5791-4639-BDF1-86F1531A0900}" dt="2021-03-02T14:21:58.369" v="97" actId="20577"/>
        <pc:sldMkLst>
          <pc:docMk/>
          <pc:sldMk cId="3506287669" sldId="480"/>
        </pc:sldMkLst>
        <pc:spChg chg="mod">
          <ac:chgData name="عبدالوهاب لايق شاه سناقل" userId="3e44ef77-5d6e-4411-bc3f-067b419ef2ef" providerId="ADAL" clId="{DDB6404C-5791-4639-BDF1-86F1531A0900}" dt="2021-03-02T14:21:43.880" v="91"/>
          <ac:spMkLst>
            <pc:docMk/>
            <pc:sldMk cId="3506287669" sldId="480"/>
            <ac:spMk id="2" creationId="{D9B85F3A-0D98-4AE5-8CED-AA4A4CF8218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8.369" v="97" actId="20577"/>
          <ac:spMkLst>
            <pc:docMk/>
            <pc:sldMk cId="3506287669" sldId="480"/>
            <ac:spMk id="10" creationId="{65DBC4BF-18A7-4FBB-B529-447654C7197D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7.016" v="96" actId="20577"/>
          <ac:spMkLst>
            <pc:docMk/>
            <pc:sldMk cId="3506287669" sldId="480"/>
            <ac:spMk id="13" creationId="{71045156-207A-4BEA-9943-E9D5EABE6B9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5.424" v="95" actId="20577"/>
          <ac:spMkLst>
            <pc:docMk/>
            <pc:sldMk cId="3506287669" sldId="480"/>
            <ac:spMk id="16" creationId="{2A0FB8B7-A419-4723-8D70-062FEE1F86C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4.392" v="94" actId="20577"/>
          <ac:spMkLst>
            <pc:docMk/>
            <pc:sldMk cId="3506287669" sldId="480"/>
            <ac:spMk id="19" creationId="{4353EF5B-D386-4751-840E-62D87A423EC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1:53.136" v="93" actId="20577"/>
          <ac:spMkLst>
            <pc:docMk/>
            <pc:sldMk cId="3506287669" sldId="480"/>
            <ac:spMk id="22" creationId="{8E3E9BE4-16A6-4F41-AB14-78C2471702DB}"/>
          </ac:spMkLst>
        </pc:spChg>
      </pc:sldChg>
      <pc:sldChg chg="addSp delSp modSp add mod">
        <pc:chgData name="عبدالوهاب لايق شاه سناقل" userId="3e44ef77-5d6e-4411-bc3f-067b419ef2ef" providerId="ADAL" clId="{DDB6404C-5791-4639-BDF1-86F1531A0900}" dt="2021-03-02T14:24:51.189" v="129" actId="1076"/>
        <pc:sldMkLst>
          <pc:docMk/>
          <pc:sldMk cId="883336537" sldId="481"/>
        </pc:sldMkLst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3" creationId="{75671DF0-83FF-4F64-83C5-C62EC768964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" creationId="{898D2E7F-CF42-4972-807F-D499E6172C1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0" creationId="{65DBC4BF-18A7-4FBB-B529-447654C7197D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1" creationId="{C6A55764-BF2F-4E94-9F93-00DD3D43DE5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2" creationId="{273DA5EB-F8CF-4FA0-9F7F-ED5FDC4CF8A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3" creationId="{71045156-207A-4BEA-9943-E9D5EABE6B9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4" creationId="{608C1FE6-D8FC-4CB6-8F8C-27331683455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5" creationId="{63885904-9847-4390-BB31-AC88EF357D18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6" creationId="{2A0FB8B7-A419-4723-8D70-062FEE1F86CE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7" creationId="{BD93D6E4-80DA-476E-8BD6-16E0099E5B33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8" creationId="{ECBA9CCB-B3CA-43C5-A5F0-55298EB53BC2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19" creationId="{4353EF5B-D386-4751-840E-62D87A423EC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0" creationId="{524C1CEF-D324-4973-842D-35AA54D2A72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1" creationId="{95EC97A0-C298-4A6A-897C-218AD596219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22" creationId="{8E3E9BE4-16A6-4F41-AB14-78C2471702DB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3" creationId="{BFACFBBE-D8CF-46F1-8C78-AC42130F9C37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4" creationId="{5C8793E7-0BC6-47F5-AA5E-3DAD05C270BF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5" creationId="{05F790FD-AFB3-4DCC-899D-70D6C74CD35C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6" creationId="{457558C5-2A13-49ED-A0F4-AAD8BB56AA9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24:44.521" v="127" actId="478"/>
          <ac:spMkLst>
            <pc:docMk/>
            <pc:sldMk cId="883336537" sldId="481"/>
            <ac:spMk id="47" creationId="{8F73F1C9-90AE-4A79-8879-4D31C809BA8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49" creationId="{354EC10D-4BCB-47BE-ABBD-EE8BC45FE69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0" creationId="{EC523C03-405F-445C-A134-F9C745BAED4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1" creationId="{2855760D-521D-4B90-8F82-9E30E9311475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2" creationId="{EC42AAFE-FB98-46C0-B6BD-FCD43EE44F5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3" creationId="{2FEF0529-6622-4C14-A427-8B2D1F90BAEC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54" creationId="{1424EA39-D8F1-4A5F-84E6-7A93664C30B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1" creationId="{B3FF3F25-EC82-4D94-B73C-07A9767B1EF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2" creationId="{5FD70D01-44CD-4527-B766-74305E10379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5" creationId="{3BD9B054-ACF2-439F-933E-5F0428644672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6" creationId="{4ECAB365-E75B-4E61-AAE4-34C15777B56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7" creationId="{18F7C87D-4AF5-42E5-92AB-CBC3FC93FC4B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8" creationId="{21F27912-46B6-4A52-8115-F0D5677135C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69" creationId="{B3FE0481-5E1E-4388-9290-2EC07485B00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0" creationId="{64643D3E-601A-4D6E-BC83-86BD9826ACB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1" creationId="{B35FB141-FFF3-4FA5-8D46-93973B430A0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2" creationId="{0A589E40-01E6-4277-A354-0EE933F828BF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3" creationId="{DCD1984C-60D4-4690-9E51-A8A3CBB9B521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4" creationId="{AA89E4FC-ADC7-462A-B0FC-9EE560C195DA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5" creationId="{DE45FB5A-03F5-4723-8C9C-C3CFE750E0D7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6" creationId="{1A9AB580-1542-46B4-9C1F-9CFE06D0AC08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7" creationId="{281327E5-9EAD-456B-AF44-A7BBAF021180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8" creationId="{CBBBF75C-B229-4DC1-B3F9-A8847FCEC71E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79" creationId="{85FE8F1C-2D6C-49FE-986D-25FCB7A25176}"/>
          </ac:spMkLst>
        </pc:spChg>
        <pc:spChg chg="mod">
          <ac:chgData name="عبدالوهاب لايق شاه سناقل" userId="3e44ef77-5d6e-4411-bc3f-067b419ef2ef" providerId="ADAL" clId="{DDB6404C-5791-4639-BDF1-86F1531A0900}" dt="2021-03-02T14:24:45.267" v="128"/>
          <ac:spMkLst>
            <pc:docMk/>
            <pc:sldMk cId="883336537" sldId="481"/>
            <ac:spMk id="80" creationId="{3F1407F6-CFCE-4974-9C62-8D511634EDAF}"/>
          </ac:spMkLst>
        </pc:s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3" creationId="{48D4FBC8-E585-4FE3-A5B1-263B8C3C0E3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6" creationId="{2C196C55-2F1A-4B5A-BEAD-8FBD3A260878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29" creationId="{4EB47E2A-57BA-4980-833A-0F924A1F4BFB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32" creationId="{A586851A-901F-4D04-86C9-C5FF04890AF3}"/>
          </ac:grpSpMkLst>
        </pc:grpChg>
        <pc:grpChg chg="del">
          <ac:chgData name="عبدالوهاب لايق شاه سناقل" userId="3e44ef77-5d6e-4411-bc3f-067b419ef2ef" providerId="ADAL" clId="{DDB6404C-5791-4639-BDF1-86F1531A0900}" dt="2021-03-02T14:24:44.521" v="127" actId="478"/>
          <ac:grpSpMkLst>
            <pc:docMk/>
            <pc:sldMk cId="883336537" sldId="481"/>
            <ac:grpSpMk id="35" creationId="{96C2FCD2-6BEC-4E3C-9384-344294F13698}"/>
          </ac:grpSpMkLst>
        </pc:grpChg>
        <pc:grpChg chg="add mod">
          <ac:chgData name="عبدالوهاب لايق شاه سناقل" userId="3e44ef77-5d6e-4411-bc3f-067b419ef2ef" providerId="ADAL" clId="{DDB6404C-5791-4639-BDF1-86F1531A0900}" dt="2021-03-02T14:24:51.189" v="129" actId="1076"/>
          <ac:grpSpMkLst>
            <pc:docMk/>
            <pc:sldMk cId="883336537" sldId="481"/>
            <ac:grpSpMk id="48" creationId="{208934AB-C404-486E-A60F-2652220569D2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5" creationId="{2427C271-742A-454B-8770-49993CE1E580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6" creationId="{8B1DDD41-3587-43EA-9EDD-2BF6ACE4A805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7" creationId="{EC87A940-4B4C-4469-ADBC-92BA87CB0616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8" creationId="{8250D074-701C-40A0-A1B6-C2861E6E0DB8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59" creationId="{83F64B4F-A04B-480D-B201-3C0F36862244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0" creationId="{CB198D0A-D21F-41DB-BF3A-A371C3600F69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3" creationId="{BDA0F1C7-E383-4229-8FB2-EE79A99C6F5E}"/>
          </ac:grpSpMkLst>
        </pc:grpChg>
        <pc:grpChg chg="mod">
          <ac:chgData name="عبدالوهاب لايق شاه سناقل" userId="3e44ef77-5d6e-4411-bc3f-067b419ef2ef" providerId="ADAL" clId="{DDB6404C-5791-4639-BDF1-86F1531A0900}" dt="2021-03-02T14:24:45.267" v="128"/>
          <ac:grpSpMkLst>
            <pc:docMk/>
            <pc:sldMk cId="883336537" sldId="481"/>
            <ac:grpSpMk id="64" creationId="{10626306-B8A3-4C24-B06A-470B2C7CC613}"/>
          </ac:grpSpMkLst>
        </pc:grp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5" creationId="{293436DE-6DCA-42CA-BD1D-D64CF5C63BEB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6" creationId="{54BAC4D5-9AED-4651-BF84-50681DB7574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7" creationId="{924A9D42-9C07-447E-BA9C-405DD847CC54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8" creationId="{3BD027D6-06C2-4EF3-9859-2E0CF04D9B06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9" creationId="{931A6B7D-44D3-4441-B89D-F860CD30E020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38" creationId="{E8AF0F0C-31F3-42F6-9B5A-42C5296CC075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39" creationId="{FDBC8742-3E9D-4DC0-B004-BCE785C37ED8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0" creationId="{FEFDF67E-7B09-4259-8A6D-11B7DC33669C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1" creationId="{CC0C18C3-5E95-430D-B92A-19CC98D19FA3}"/>
          </ac:cxnSpMkLst>
        </pc:cxnChg>
        <pc:cxnChg chg="del">
          <ac:chgData name="عبدالوهاب لايق شاه سناقل" userId="3e44ef77-5d6e-4411-bc3f-067b419ef2ef" providerId="ADAL" clId="{DDB6404C-5791-4639-BDF1-86F1531A0900}" dt="2021-03-02T14:24:44.521" v="127" actId="478"/>
          <ac:cxnSpMkLst>
            <pc:docMk/>
            <pc:sldMk cId="883336537" sldId="481"/>
            <ac:cxnSpMk id="42" creationId="{6FC56727-14BF-4284-87F5-984529F14965}"/>
          </ac:cxnSpMkLst>
        </pc:cxnChg>
      </pc:sldChg>
      <pc:sldChg chg="add del">
        <pc:chgData name="عبدالوهاب لايق شاه سناقل" userId="3e44ef77-5d6e-4411-bc3f-067b419ef2ef" providerId="ADAL" clId="{DDB6404C-5791-4639-BDF1-86F1531A0900}" dt="2021-03-02T14:54:29.798" v="297" actId="47"/>
        <pc:sldMkLst>
          <pc:docMk/>
          <pc:sldMk cId="594671610" sldId="482"/>
        </pc:sldMkLst>
      </pc:sldChg>
      <pc:sldChg chg="add del">
        <pc:chgData name="عبدالوهاب لايق شاه سناقل" userId="3e44ef77-5d6e-4411-bc3f-067b419ef2ef" providerId="ADAL" clId="{DDB6404C-5791-4639-BDF1-86F1531A0900}" dt="2021-03-02T14:43:28.230" v="208" actId="47"/>
        <pc:sldMkLst>
          <pc:docMk/>
          <pc:sldMk cId="527292115" sldId="483"/>
        </pc:sldMkLst>
      </pc:sldChg>
      <pc:sldChg chg="add del">
        <pc:chgData name="عبدالوهاب لايق شاه سناقل" userId="3e44ef77-5d6e-4411-bc3f-067b419ef2ef" providerId="ADAL" clId="{DDB6404C-5791-4639-BDF1-86F1531A0900}" dt="2021-03-02T14:43:18.027" v="206"/>
        <pc:sldMkLst>
          <pc:docMk/>
          <pc:sldMk cId="561784828" sldId="483"/>
        </pc:sldMkLst>
      </pc:sldChg>
      <pc:sldChg chg="modSp add mod">
        <pc:chgData name="عبدالوهاب لايق شاه سناقل" userId="3e44ef77-5d6e-4411-bc3f-067b419ef2ef" providerId="ADAL" clId="{DDB6404C-5791-4639-BDF1-86F1531A0900}" dt="2021-03-02T14:51:05.377" v="281"/>
        <pc:sldMkLst>
          <pc:docMk/>
          <pc:sldMk cId="3052483275" sldId="483"/>
        </pc:sldMkLst>
        <pc:spChg chg="mod">
          <ac:chgData name="عبدالوهاب لايق شاه سناقل" userId="3e44ef77-5d6e-4411-bc3f-067b419ef2ef" providerId="ADAL" clId="{DDB6404C-5791-4639-BDF1-86F1531A0900}" dt="2021-03-02T14:51:05.377" v="281"/>
          <ac:spMkLst>
            <pc:docMk/>
            <pc:sldMk cId="3052483275" sldId="483"/>
            <ac:spMk id="2" creationId="{D735F7F3-C1B5-4B60-A00A-4EB618DDFB5A}"/>
          </ac:spMkLst>
        </pc:spChg>
      </pc:sldChg>
      <pc:sldChg chg="modSp add mod">
        <pc:chgData name="عبدالوهاب لايق شاه سناقل" userId="3e44ef77-5d6e-4411-bc3f-067b419ef2ef" providerId="ADAL" clId="{DDB6404C-5791-4639-BDF1-86F1531A0900}" dt="2021-03-02T14:52:27.550" v="292" actId="6549"/>
        <pc:sldMkLst>
          <pc:docMk/>
          <pc:sldMk cId="1297488492" sldId="484"/>
        </pc:sldMkLst>
        <pc:spChg chg="mod">
          <ac:chgData name="عبدالوهاب لايق شاه سناقل" userId="3e44ef77-5d6e-4411-bc3f-067b419ef2ef" providerId="ADAL" clId="{DDB6404C-5791-4639-BDF1-86F1531A0900}" dt="2021-03-02T14:52:27.550" v="292" actId="6549"/>
          <ac:spMkLst>
            <pc:docMk/>
            <pc:sldMk cId="1297488492" sldId="484"/>
            <ac:spMk id="2" creationId="{D735F7F3-C1B5-4B60-A00A-4EB618DDFB5A}"/>
          </ac:spMkLst>
        </pc:spChg>
      </pc:sldChg>
      <pc:sldChg chg="modSp add mod">
        <pc:chgData name="عبدالوهاب لايق شاه سناقل" userId="3e44ef77-5d6e-4411-bc3f-067b419ef2ef" providerId="ADAL" clId="{DDB6404C-5791-4639-BDF1-86F1531A0900}" dt="2021-03-02T14:52:30.888" v="293"/>
        <pc:sldMkLst>
          <pc:docMk/>
          <pc:sldMk cId="2551965636" sldId="485"/>
        </pc:sldMkLst>
        <pc:spChg chg="mod">
          <ac:chgData name="عبدالوهاب لايق شاه سناقل" userId="3e44ef77-5d6e-4411-bc3f-067b419ef2ef" providerId="ADAL" clId="{DDB6404C-5791-4639-BDF1-86F1531A0900}" dt="2021-03-02T14:52:30.888" v="293"/>
          <ac:spMkLst>
            <pc:docMk/>
            <pc:sldMk cId="2551965636" sldId="485"/>
            <ac:spMk id="2" creationId="{D735F7F3-C1B5-4B60-A00A-4EB618DDFB5A}"/>
          </ac:spMkLst>
        </pc:spChg>
      </pc:sldChg>
      <pc:sldChg chg="add">
        <pc:chgData name="عبدالوهاب لايق شاه سناقل" userId="3e44ef77-5d6e-4411-bc3f-067b419ef2ef" providerId="ADAL" clId="{DDB6404C-5791-4639-BDF1-86F1531A0900}" dt="2021-03-02T14:53:01.218" v="294"/>
        <pc:sldMkLst>
          <pc:docMk/>
          <pc:sldMk cId="2046360930" sldId="486"/>
        </pc:sldMkLst>
      </pc:sldChg>
      <pc:sldMasterChg chg="addSp delSp modSp mod modSldLayout sldLayoutOrd">
        <pc:chgData name="عبدالوهاب لايق شاه سناقل" userId="3e44ef77-5d6e-4411-bc3f-067b419ef2ef" providerId="ADAL" clId="{DDB6404C-5791-4639-BDF1-86F1531A0900}" dt="2021-03-04T08:14:50.999" v="321" actId="20578"/>
        <pc:sldMasterMkLst>
          <pc:docMk/>
          <pc:sldMasterMk cId="1615311501" sldId="2147483651"/>
        </pc:sldMasterMkLst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3" creationId="{F09DC019-D26D-4221-AFCC-2B531271BDA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4" creationId="{FC855869-E7C9-4893-953D-77327985A664}"/>
          </ac:spMkLst>
        </pc:spChg>
        <pc:spChg chg="del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5" creationId="{D76EEDD8-60E5-4D18-B8DC-1127491F1CD4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7" creationId="{FC8CFEC8-97FE-4998-831F-84AC0488BECF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8" creationId="{93C4BCAB-0112-4EC0-816C-D59A439F80F7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0:36.348" v="142" actId="478"/>
          <ac:spMkLst>
            <pc:docMk/>
            <pc:sldMasterMk cId="1615311501" sldId="2147483651"/>
            <ac:spMk id="9" creationId="{CC1AE79E-ABC6-484E-93FD-F8F2E4D12AE9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1" creationId="{C5DC7576-0AFE-4112-B70E-3EAA53D44DDE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2" creationId="{991B46F3-3509-4947-B126-9CEEC3F775D6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31:38.679" v="148" actId="21"/>
          <ac:spMkLst>
            <pc:docMk/>
            <pc:sldMasterMk cId="1615311501" sldId="2147483651"/>
            <ac:spMk id="13" creationId="{805772CA-B737-42D3-A908-312570CBC363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4.801" v="265" actId="478"/>
          <ac:spMkLst>
            <pc:docMk/>
            <pc:sldMasterMk cId="1615311501" sldId="2147483651"/>
            <ac:spMk id="14" creationId="{805E8BDF-7539-44FA-A242-4360E47CD3ED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3.216" v="264" actId="478"/>
          <ac:spMkLst>
            <pc:docMk/>
            <pc:sldMasterMk cId="1615311501" sldId="2147483651"/>
            <ac:spMk id="15" creationId="{C08DFDA1-D078-446A-8BBE-0750AD19DF96}"/>
          </ac:spMkLst>
        </pc:spChg>
        <pc:spChg chg="add del mod">
          <ac:chgData name="عبدالوهاب لايق شاه سناقل" userId="3e44ef77-5d6e-4411-bc3f-067b419ef2ef" providerId="ADAL" clId="{DDB6404C-5791-4639-BDF1-86F1531A0900}" dt="2021-03-02T14:48:21.610" v="263" actId="478"/>
          <ac:spMkLst>
            <pc:docMk/>
            <pc:sldMasterMk cId="1615311501" sldId="2147483651"/>
            <ac:spMk id="16" creationId="{9A3FE445-9687-4568-8360-1367C6EDBB27}"/>
          </ac:spMkLst>
        </pc:spChg>
        <pc:picChg chg="del mod">
          <ac:chgData name="عبدالوهاب لايق شاه سناقل" userId="3e44ef77-5d6e-4411-bc3f-067b419ef2ef" providerId="ADAL" clId="{DDB6404C-5791-4639-BDF1-86F1531A0900}" dt="2021-03-02T14:30:36.348" v="142" actId="478"/>
          <ac:picMkLst>
            <pc:docMk/>
            <pc:sldMasterMk cId="1615311501" sldId="2147483651"/>
            <ac:picMk id="2" creationId="{7956881B-BA0D-4FF0-B33F-6EC7134A24F3}"/>
          </ac:picMkLst>
        </pc:picChg>
        <pc:picChg chg="add del mod">
          <ac:chgData name="عبدالوهاب لايق شاه سناقل" userId="3e44ef77-5d6e-4411-bc3f-067b419ef2ef" providerId="ADAL" clId="{DDB6404C-5791-4639-BDF1-86F1531A0900}" dt="2021-03-02T14:30:36.348" v="142" actId="478"/>
          <ac:picMkLst>
            <pc:docMk/>
            <pc:sldMasterMk cId="1615311501" sldId="2147483651"/>
            <ac:picMk id="6" creationId="{3D81A314-08EB-438C-8FD2-25D66166348E}"/>
          </ac:picMkLst>
        </pc:picChg>
        <pc:picChg chg="add mod">
          <ac:chgData name="عبدالوهاب لايق شاه سناقل" userId="3e44ef77-5d6e-4411-bc3f-067b419ef2ef" providerId="ADAL" clId="{DDB6404C-5791-4639-BDF1-86F1531A0900}" dt="2021-03-04T08:12:37.373" v="320" actId="14100"/>
          <ac:picMkLst>
            <pc:docMk/>
            <pc:sldMasterMk cId="1615311501" sldId="2147483651"/>
            <ac:picMk id="10" creationId="{79EEDD13-06A3-477F-A853-B2ABE1DDD1ED}"/>
          </ac:picMkLst>
        </pc:picChg>
        <pc:sldLayoutChg chg="ord">
          <pc:chgData name="عبدالوهاب لايق شاه سناقل" userId="3e44ef77-5d6e-4411-bc3f-067b419ef2ef" providerId="ADAL" clId="{DDB6404C-5791-4639-BDF1-86F1531A0900}" dt="2021-03-04T08:14:50.999" v="321" actId="20578"/>
          <pc:sldLayoutMkLst>
            <pc:docMk/>
            <pc:sldMasterMk cId="1615311501" sldId="2147483651"/>
            <pc:sldLayoutMk cId="2446392755" sldId="2147483671"/>
          </pc:sldLayoutMkLst>
        </pc:sldLayoutChg>
        <pc:sldLayoutChg chg="modSp mod">
          <pc:chgData name="عبدالوهاب لايق شاه سناقل" userId="3e44ef77-5d6e-4411-bc3f-067b419ef2ef" providerId="ADAL" clId="{DDB6404C-5791-4639-BDF1-86F1531A0900}" dt="2021-03-02T14:45:52.708" v="251" actId="1036"/>
          <pc:sldLayoutMkLst>
            <pc:docMk/>
            <pc:sldMasterMk cId="1615311501" sldId="2147483651"/>
            <pc:sldLayoutMk cId="313676580" sldId="2147483672"/>
          </pc:sldLayoutMkLst>
          <pc:spChg chg="mod">
            <ac:chgData name="عبدالوهاب لايق شاه سناقل" userId="3e44ef77-5d6e-4411-bc3f-067b419ef2ef" providerId="ADAL" clId="{DDB6404C-5791-4639-BDF1-86F1531A0900}" dt="2021-03-02T14:45:37.688" v="227" actId="14100"/>
            <ac:spMkLst>
              <pc:docMk/>
              <pc:sldMasterMk cId="1615311501" sldId="2147483651"/>
              <pc:sldLayoutMk cId="313676580" sldId="2147483672"/>
              <ac:spMk id="3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50.573" v="249" actId="1038"/>
            <ac:spMkLst>
              <pc:docMk/>
              <pc:sldMasterMk cId="1615311501" sldId="2147483651"/>
              <pc:sldLayoutMk cId="313676580" sldId="2147483672"/>
              <ac:spMk id="4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52.708" v="251" actId="1036"/>
            <ac:spMkLst>
              <pc:docMk/>
              <pc:sldMasterMk cId="1615311501" sldId="2147483651"/>
              <pc:sldLayoutMk cId="313676580" sldId="2147483672"/>
              <ac:spMk id="5" creationId="{00000000-0000-0000-0000-000000000000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45:37.688" v="227" actId="14100"/>
            <ac:spMkLst>
              <pc:docMk/>
              <pc:sldMasterMk cId="1615311501" sldId="2147483651"/>
              <pc:sldLayoutMk cId="313676580" sldId="2147483672"/>
              <ac:spMk id="58" creationId="{5644E8BB-F13A-4AE0-889E-633DE4143787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00.107" v="252"/>
          <pc:sldLayoutMkLst>
            <pc:docMk/>
            <pc:sldMasterMk cId="1615311501" sldId="2147483651"/>
            <pc:sldLayoutMk cId="166037102" sldId="2147483706"/>
          </pc:sldLayoutMkLst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3" creationId="{83C3C3E9-EE68-4B50-8AF4-F675E9280656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4" creationId="{C01780D9-4B47-4A3D-9CD7-7798E12F82F1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0.107" v="252"/>
            <ac:spMkLst>
              <pc:docMk/>
              <pc:sldMasterMk cId="1615311501" sldId="2147483651"/>
              <pc:sldLayoutMk cId="166037102" sldId="2147483706"/>
              <ac:spMk id="5" creationId="{674758FF-F92F-4C08-82F6-83E4D044B48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05.857" v="253"/>
          <pc:sldLayoutMkLst>
            <pc:docMk/>
            <pc:sldMasterMk cId="1615311501" sldId="2147483651"/>
            <pc:sldLayoutMk cId="1333982498" sldId="2147483708"/>
          </pc:sldLayoutMkLst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5" creationId="{1DBDF4C9-C75D-4F53-9FD9-2CD246A97D01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6" creationId="{DEAB3E8F-0E32-4ABE-9AFF-84DA7DDFEA58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05.857" v="253"/>
            <ac:spMkLst>
              <pc:docMk/>
              <pc:sldMasterMk cId="1615311501" sldId="2147483651"/>
              <pc:sldLayoutMk cId="1333982498" sldId="2147483708"/>
              <ac:spMk id="7" creationId="{806656FB-1D0A-412E-81CC-786CF399F1E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1.266" v="254"/>
          <pc:sldLayoutMkLst>
            <pc:docMk/>
            <pc:sldMasterMk cId="1615311501" sldId="2147483651"/>
            <pc:sldLayoutMk cId="1582540720" sldId="2147483715"/>
          </pc:sldLayoutMkLst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3" creationId="{CC2A4D0A-EB8C-4845-8639-84F236979BD7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4" creationId="{B325BF76-877A-465C-8B08-CEAA95CE6CCD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1.266" v="254"/>
            <ac:spMkLst>
              <pc:docMk/>
              <pc:sldMasterMk cId="1615311501" sldId="2147483651"/>
              <pc:sldLayoutMk cId="1582540720" sldId="2147483715"/>
              <ac:spMk id="5" creationId="{9056188D-FD13-44FF-8FB3-1B0962D1541E}"/>
            </ac:spMkLst>
          </pc:spChg>
        </pc:sldLayoutChg>
        <pc:sldLayoutChg chg="modSp mod">
          <pc:chgData name="عبدالوهاب لايق شاه سناقل" userId="3e44ef77-5d6e-4411-bc3f-067b419ef2ef" providerId="ADAL" clId="{DDB6404C-5791-4639-BDF1-86F1531A0900}" dt="2021-03-02T14:33:49.141" v="174" actId="14100"/>
          <pc:sldLayoutMkLst>
            <pc:docMk/>
            <pc:sldMasterMk cId="1615311501" sldId="2147483651"/>
            <pc:sldLayoutMk cId="3239985536" sldId="2147483716"/>
          </pc:sldLayoutMkLst>
          <pc:spChg chg="mod">
            <ac:chgData name="عبدالوهاب لايق شاه سناقل" userId="3e44ef77-5d6e-4411-bc3f-067b419ef2ef" providerId="ADAL" clId="{DDB6404C-5791-4639-BDF1-86F1531A0900}" dt="2021-03-02T14:33:45.230" v="173" actId="14100"/>
            <ac:spMkLst>
              <pc:docMk/>
              <pc:sldMasterMk cId="1615311501" sldId="2147483651"/>
              <pc:sldLayoutMk cId="3239985536" sldId="2147483716"/>
              <ac:spMk id="2" creationId="{30AE252F-2F95-498B-9748-639B6E785753}"/>
            </ac:spMkLst>
          </pc:spChg>
          <pc:spChg chg="mod">
            <ac:chgData name="عبدالوهاب لايق شاه سناقل" userId="3e44ef77-5d6e-4411-bc3f-067b419ef2ef" providerId="ADAL" clId="{DDB6404C-5791-4639-BDF1-86F1531A0900}" dt="2021-03-02T14:33:49.141" v="174" actId="14100"/>
            <ac:spMkLst>
              <pc:docMk/>
              <pc:sldMasterMk cId="1615311501" sldId="2147483651"/>
              <pc:sldLayoutMk cId="3239985536" sldId="2147483716"/>
              <ac:spMk id="3" creationId="{2000EF3A-BE58-433D-9D14-B9221C51EC7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4.881" v="255"/>
          <pc:sldLayoutMkLst>
            <pc:docMk/>
            <pc:sldMasterMk cId="1615311501" sldId="2147483651"/>
            <pc:sldLayoutMk cId="2267947130" sldId="2147483725"/>
          </pc:sldLayoutMkLst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8" creationId="{66ED440B-4782-45FE-8179-D60644900924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9" creationId="{E27D559D-FC2F-4C2A-8830-6211B3A245E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4.881" v="255"/>
            <ac:spMkLst>
              <pc:docMk/>
              <pc:sldMasterMk cId="1615311501" sldId="2147483651"/>
              <pc:sldLayoutMk cId="2267947130" sldId="2147483725"/>
              <ac:spMk id="10" creationId="{35AAC0F4-7080-4A2D-8FCD-1760F4C3A0E3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7.745" v="256"/>
          <pc:sldLayoutMkLst>
            <pc:docMk/>
            <pc:sldMasterMk cId="1615311501" sldId="2147483651"/>
            <pc:sldLayoutMk cId="2410935631" sldId="2147483730"/>
          </pc:sldLayoutMkLst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15" creationId="{D228C452-7E68-4ADF-A966-1B6E36DCB0D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16" creationId="{05E9C436-C785-4907-BC27-F3BA232B09FB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7.745" v="256"/>
            <ac:spMkLst>
              <pc:docMk/>
              <pc:sldMasterMk cId="1615311501" sldId="2147483651"/>
              <pc:sldLayoutMk cId="2410935631" sldId="2147483730"/>
              <ac:spMk id="30" creationId="{C4C85199-3D71-4D9C-8235-45B8C508B442}"/>
            </ac:spMkLst>
          </pc:spChg>
        </pc:sldLayoutChg>
        <pc:sldLayoutChg chg="addSp modSp">
          <pc:chgData name="عبدالوهاب لايق شاه سناقل" userId="3e44ef77-5d6e-4411-bc3f-067b419ef2ef" providerId="ADAL" clId="{DDB6404C-5791-4639-BDF1-86F1531A0900}" dt="2021-03-02T14:46:18.913" v="257"/>
          <pc:sldLayoutMkLst>
            <pc:docMk/>
            <pc:sldMasterMk cId="1615311501" sldId="2147483651"/>
            <pc:sldLayoutMk cId="1332252194" sldId="2147483731"/>
          </pc:sldLayoutMkLst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4" creationId="{57587E42-B22E-4368-98F5-DDB453642415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5" creationId="{09CF9319-0667-42AC-AA2D-E212CC4D8473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18.913" v="257"/>
            <ac:spMkLst>
              <pc:docMk/>
              <pc:sldMasterMk cId="1615311501" sldId="2147483651"/>
              <pc:sldLayoutMk cId="1332252194" sldId="2147483731"/>
              <ac:spMk id="7" creationId="{69C6CE5D-52EE-4AC0-BB15-21EB7003A441}"/>
            </ac:spMkLst>
          </pc:spChg>
        </pc:sldLayoutChg>
      </pc:sldMasterChg>
      <pc:sldMasterChg chg="modSp mod modSldLayout">
        <pc:chgData name="عبدالوهاب لايق شاه سناقل" userId="3e44ef77-5d6e-4411-bc3f-067b419ef2ef" providerId="ADAL" clId="{DDB6404C-5791-4639-BDF1-86F1531A0900}" dt="2021-03-02T14:46:21.477" v="258"/>
        <pc:sldMasterMkLst>
          <pc:docMk/>
          <pc:sldMasterMk cId="1198408049" sldId="2147483673"/>
        </pc:sldMasterMkLst>
        <pc:spChg chg="mod">
          <ac:chgData name="عبدالوهاب لايق شاه سناقل" userId="3e44ef77-5d6e-4411-bc3f-067b419ef2ef" providerId="ADAL" clId="{DDB6404C-5791-4639-BDF1-86F1531A0900}" dt="2021-03-02T14:31:49.701" v="149" actId="207"/>
          <ac:spMkLst>
            <pc:docMk/>
            <pc:sldMasterMk cId="1198408049" sldId="2147483673"/>
            <ac:spMk id="14" creationId="{23FEB4DB-1D5A-43C4-93A2-4245CA2B46F6}"/>
          </ac:spMkLst>
        </pc:spChg>
        <pc:sldLayoutChg chg="addSp modSp">
          <pc:chgData name="عبدالوهاب لايق شاه سناقل" userId="3e44ef77-5d6e-4411-bc3f-067b419ef2ef" providerId="ADAL" clId="{DDB6404C-5791-4639-BDF1-86F1531A0900}" dt="2021-03-02T14:46:21.477" v="258"/>
          <pc:sldLayoutMkLst>
            <pc:docMk/>
            <pc:sldMasterMk cId="1198408049" sldId="2147483673"/>
            <pc:sldLayoutMk cId="1143790902" sldId="2147483698"/>
          </pc:sldLayoutMkLst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5" creationId="{7D61D033-1F6D-42E5-9DA4-EC02445F4ADC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6" creationId="{93F567FA-79C7-459D-B090-C49F51258A56}"/>
            </ac:spMkLst>
          </pc:spChg>
          <pc:spChg chg="add mod">
            <ac:chgData name="عبدالوهاب لايق شاه سناقل" userId="3e44ef77-5d6e-4411-bc3f-067b419ef2ef" providerId="ADAL" clId="{DDB6404C-5791-4639-BDF1-86F1531A0900}" dt="2021-03-02T14:46:21.477" v="258"/>
            <ac:spMkLst>
              <pc:docMk/>
              <pc:sldMasterMk cId="1198408049" sldId="2147483673"/>
              <pc:sldLayoutMk cId="1143790902" sldId="2147483698"/>
              <ac:spMk id="7" creationId="{39040356-2327-403F-B687-C16DE5BC4ADA}"/>
            </ac:spMkLst>
          </pc:spChg>
        </pc:sldLayoutChg>
      </pc:sldMasterChg>
    </pc:docChg>
  </pc:docChgLst>
  <pc:docChgLst>
    <pc:chgData name="عبدالوهاب لايق شاه سناقل" userId="3e44ef77-5d6e-4411-bc3f-067b419ef2ef" providerId="ADAL" clId="{D023AE44-6D5F-4E1E-A455-A108EDECCB1A}"/>
    <pc:docChg chg="undo custSel addSld modSld modMainMaster">
      <pc:chgData name="عبدالوهاب لايق شاه سناقل" userId="3e44ef77-5d6e-4411-bc3f-067b419ef2ef" providerId="ADAL" clId="{D023AE44-6D5F-4E1E-A455-A108EDECCB1A}" dt="2021-03-04T08:26:54.976" v="53" actId="6549"/>
      <pc:docMkLst>
        <pc:docMk/>
      </pc:docMkLst>
      <pc:sldChg chg="addSp delSp modSp mod">
        <pc:chgData name="عبدالوهاب لايق شاه سناقل" userId="3e44ef77-5d6e-4411-bc3f-067b419ef2ef" providerId="ADAL" clId="{D023AE44-6D5F-4E1E-A455-A108EDECCB1A}" dt="2021-03-04T08:24:30.244" v="29" actId="14100"/>
        <pc:sldMkLst>
          <pc:docMk/>
          <pc:sldMk cId="3033487451" sldId="264"/>
        </pc:sldMkLst>
        <pc:picChg chg="add del mod">
          <ac:chgData name="عبدالوهاب لايق شاه سناقل" userId="3e44ef77-5d6e-4411-bc3f-067b419ef2ef" providerId="ADAL" clId="{D023AE44-6D5F-4E1E-A455-A108EDECCB1A}" dt="2021-03-04T08:24:30.244" v="29" actId="14100"/>
          <ac:picMkLst>
            <pc:docMk/>
            <pc:sldMk cId="3033487451" sldId="264"/>
            <ac:picMk id="4" creationId="{38FB18AF-96E9-4040-A3BA-D6E155BBB116}"/>
          </ac:picMkLst>
        </pc:picChg>
      </pc:sldChg>
      <pc:sldChg chg="modSp mod">
        <pc:chgData name="عبدالوهاب لايق شاه سناقل" userId="3e44ef77-5d6e-4411-bc3f-067b419ef2ef" providerId="ADAL" clId="{D023AE44-6D5F-4E1E-A455-A108EDECCB1A}" dt="2021-03-04T08:24:53.726" v="30" actId="14100"/>
        <pc:sldMkLst>
          <pc:docMk/>
          <pc:sldMk cId="2473585384" sldId="326"/>
        </pc:sldMkLst>
        <pc:picChg chg="mod">
          <ac:chgData name="عبدالوهاب لايق شاه سناقل" userId="3e44ef77-5d6e-4411-bc3f-067b419ef2ef" providerId="ADAL" clId="{D023AE44-6D5F-4E1E-A455-A108EDECCB1A}" dt="2021-03-04T08:24:53.726" v="30" actId="14100"/>
          <ac:picMkLst>
            <pc:docMk/>
            <pc:sldMk cId="2473585384" sldId="326"/>
            <ac:picMk id="2" creationId="{A8C3346A-58DE-4081-A5A0-83945C036969}"/>
          </ac:picMkLst>
        </pc:picChg>
      </pc:sldChg>
      <pc:sldChg chg="modSp mod">
        <pc:chgData name="عبدالوهاب لايق شاه سناقل" userId="3e44ef77-5d6e-4411-bc3f-067b419ef2ef" providerId="ADAL" clId="{D023AE44-6D5F-4E1E-A455-A108EDECCB1A}" dt="2021-03-04T08:26:54.976" v="53" actId="6549"/>
        <pc:sldMkLst>
          <pc:docMk/>
          <pc:sldMk cId="129912234" sldId="352"/>
        </pc:sldMkLst>
        <pc:spChg chg="mod">
          <ac:chgData name="عبدالوهاب لايق شاه سناقل" userId="3e44ef77-5d6e-4411-bc3f-067b419ef2ef" providerId="ADAL" clId="{D023AE44-6D5F-4E1E-A455-A108EDECCB1A}" dt="2021-03-04T08:26:54.976" v="53" actId="6549"/>
          <ac:spMkLst>
            <pc:docMk/>
            <pc:sldMk cId="129912234" sldId="352"/>
            <ac:spMk id="15" creationId="{192DE0AE-0633-4BA7-94F6-979389C83C1A}"/>
          </ac:spMkLst>
        </pc:spChg>
      </pc:sldChg>
      <pc:sldChg chg="modSp mod">
        <pc:chgData name="عبدالوهاب لايق شاه سناقل" userId="3e44ef77-5d6e-4411-bc3f-067b419ef2ef" providerId="ADAL" clId="{D023AE44-6D5F-4E1E-A455-A108EDECCB1A}" dt="2021-03-04T08:25:33.780" v="32" actId="6549"/>
        <pc:sldMkLst>
          <pc:docMk/>
          <pc:sldMk cId="1281754659" sldId="360"/>
        </pc:sldMkLst>
        <pc:spChg chg="mod">
          <ac:chgData name="عبدالوهاب لايق شاه سناقل" userId="3e44ef77-5d6e-4411-bc3f-067b419ef2ef" providerId="ADAL" clId="{D023AE44-6D5F-4E1E-A455-A108EDECCB1A}" dt="2021-03-04T08:25:33.780" v="32" actId="6549"/>
          <ac:spMkLst>
            <pc:docMk/>
            <pc:sldMk cId="1281754659" sldId="360"/>
            <ac:spMk id="79" creationId="{370E4C25-8672-4CCA-AF2C-15F62AAEE6B3}"/>
          </ac:spMkLst>
        </pc:spChg>
      </pc:sldChg>
      <pc:sldChg chg="addSp delSp modSp mod">
        <pc:chgData name="عبدالوهاب لايق شاه سناقل" userId="3e44ef77-5d6e-4411-bc3f-067b419ef2ef" providerId="ADAL" clId="{D023AE44-6D5F-4E1E-A455-A108EDECCB1A}" dt="2021-03-04T08:22:53.476" v="22" actId="1035"/>
        <pc:sldMkLst>
          <pc:docMk/>
          <pc:sldMk cId="1463001291" sldId="376"/>
        </pc:sldMkLst>
        <pc:spChg chg="add del">
          <ac:chgData name="عبدالوهاب لايق شاه سناقل" userId="3e44ef77-5d6e-4411-bc3f-067b419ef2ef" providerId="ADAL" clId="{D023AE44-6D5F-4E1E-A455-A108EDECCB1A}" dt="2021-03-04T08:21:53.587" v="4" actId="931"/>
          <ac:spMkLst>
            <pc:docMk/>
            <pc:sldMk cId="1463001291" sldId="376"/>
            <ac:spMk id="3" creationId="{F2EFB3C2-763F-485C-AD45-C5C9233D86F5}"/>
          </ac:spMkLst>
        </pc:spChg>
        <pc:spChg chg="mod">
          <ac:chgData name="عبدالوهاب لايق شاه سناقل" userId="3e44ef77-5d6e-4411-bc3f-067b419ef2ef" providerId="ADAL" clId="{D023AE44-6D5F-4E1E-A455-A108EDECCB1A}" dt="2021-03-04T08:22:53.476" v="22" actId="1035"/>
          <ac:spMkLst>
            <pc:docMk/>
            <pc:sldMk cId="1463001291" sldId="376"/>
            <ac:spMk id="17" creationId="{415A71B3-8483-441F-9C22-77463F50B0ED}"/>
          </ac:spMkLst>
        </pc:spChg>
        <pc:spChg chg="mod">
          <ac:chgData name="عبدالوهاب لايق شاه سناقل" userId="3e44ef77-5d6e-4411-bc3f-067b419ef2ef" providerId="ADAL" clId="{D023AE44-6D5F-4E1E-A455-A108EDECCB1A}" dt="2021-03-04T08:22:53.476" v="22" actId="1035"/>
          <ac:spMkLst>
            <pc:docMk/>
            <pc:sldMk cId="1463001291" sldId="376"/>
            <ac:spMk id="18" creationId="{1E1A74CC-C943-4B3A-A2C0-17361CF26187}"/>
          </ac:spMkLst>
        </pc:spChg>
        <pc:picChg chg="add del mod">
          <ac:chgData name="عبدالوهاب لايق شاه سناقل" userId="3e44ef77-5d6e-4411-bc3f-067b419ef2ef" providerId="ADAL" clId="{D023AE44-6D5F-4E1E-A455-A108EDECCB1A}" dt="2021-03-04T08:21:53.587" v="4" actId="931"/>
          <ac:picMkLst>
            <pc:docMk/>
            <pc:sldMk cId="1463001291" sldId="376"/>
            <ac:picMk id="4" creationId="{6A7B8386-A0B6-45AC-AF4A-E96337517470}"/>
          </ac:picMkLst>
        </pc:picChg>
      </pc:sldChg>
      <pc:sldChg chg="add">
        <pc:chgData name="عبدالوهاب لايق شاه سناقل" userId="3e44ef77-5d6e-4411-bc3f-067b419ef2ef" providerId="ADAL" clId="{D023AE44-6D5F-4E1E-A455-A108EDECCB1A}" dt="2021-03-04T08:26:03.139" v="33"/>
        <pc:sldMkLst>
          <pc:docMk/>
          <pc:sldMk cId="2926465759" sldId="487"/>
        </pc:sldMkLst>
      </pc:sldChg>
      <pc:sldMasterChg chg="modSp mod">
        <pc:chgData name="عبدالوهاب لايق شاه سناقل" userId="3e44ef77-5d6e-4411-bc3f-067b419ef2ef" providerId="ADAL" clId="{D023AE44-6D5F-4E1E-A455-A108EDECCB1A}" dt="2021-03-04T08:23:48.029" v="24" actId="14100"/>
        <pc:sldMasterMkLst>
          <pc:docMk/>
          <pc:sldMasterMk cId="1615311501" sldId="2147483651"/>
        </pc:sldMasterMkLst>
        <pc:picChg chg="mod">
          <ac:chgData name="عبدالوهاب لايق شاه سناقل" userId="3e44ef77-5d6e-4411-bc3f-067b419ef2ef" providerId="ADAL" clId="{D023AE44-6D5F-4E1E-A455-A108EDECCB1A}" dt="2021-03-04T08:23:48.029" v="24" actId="14100"/>
          <ac:picMkLst>
            <pc:docMk/>
            <pc:sldMasterMk cId="1615311501" sldId="2147483651"/>
            <ac:picMk id="10" creationId="{79EEDD13-06A3-477F-A853-B2ABE1DDD1ED}"/>
          </ac:picMkLst>
        </pc:picChg>
      </pc:sldMasterChg>
      <pc:sldMasterChg chg="addSp delSp modSp mod">
        <pc:chgData name="عبدالوهاب لايق شاه سناقل" userId="3e44ef77-5d6e-4411-bc3f-067b419ef2ef" providerId="ADAL" clId="{D023AE44-6D5F-4E1E-A455-A108EDECCB1A}" dt="2021-03-04T08:24:02.506" v="26"/>
        <pc:sldMasterMkLst>
          <pc:docMk/>
          <pc:sldMasterMk cId="1198408049" sldId="2147483673"/>
        </pc:sldMasterMkLst>
        <pc:picChg chg="del">
          <ac:chgData name="عبدالوهاب لايق شاه سناقل" userId="3e44ef77-5d6e-4411-bc3f-067b419ef2ef" providerId="ADAL" clId="{D023AE44-6D5F-4E1E-A455-A108EDECCB1A}" dt="2021-03-04T08:24:02.143" v="25" actId="478"/>
          <ac:picMkLst>
            <pc:docMk/>
            <pc:sldMasterMk cId="1198408049" sldId="2147483673"/>
            <ac:picMk id="3" creationId="{0EB48C80-FDAB-4AA5-97B4-DAF63395F3C3}"/>
          </ac:picMkLst>
        </pc:picChg>
        <pc:picChg chg="add mod">
          <ac:chgData name="عبدالوهاب لايق شاه سناقل" userId="3e44ef77-5d6e-4411-bc3f-067b419ef2ef" providerId="ADAL" clId="{D023AE44-6D5F-4E1E-A455-A108EDECCB1A}" dt="2021-03-04T08:24:02.506" v="26"/>
          <ac:picMkLst>
            <pc:docMk/>
            <pc:sldMasterMk cId="1198408049" sldId="2147483673"/>
            <ac:picMk id="6" creationId="{DF3FD7E4-465E-48C4-89FD-01F676BE83E0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6FAFD-8F93-4D4D-ACE5-4DB28D36A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DBDD2-7900-4C2D-A317-1637D456D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CD802-821B-4182-8A51-ADBAD9C966B8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EB6E-D75A-4876-ABB5-930CB9836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07A2E-537B-4416-A517-DA60B385D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88EE-BF5D-4EF5-B16C-D6209C3DF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46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رسم 7">
            <a:extLst>
              <a:ext uri="{FF2B5EF4-FFF2-40B4-BE49-F238E27FC236}">
                <a16:creationId xmlns:a16="http://schemas.microsoft.com/office/drawing/2014/main" id="{4689AC4B-0502-40DC-AE4E-F3F6E54FF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2130"/>
            <a:ext cx="12438016" cy="7010401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0952A449-7971-4E1A-B0A4-B11589A7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6007" y="285738"/>
            <a:ext cx="3070231" cy="211630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1B0641F-7CB2-4CCD-B595-D7C2B135D19F}"/>
              </a:ext>
            </a:extLst>
          </p:cNvPr>
          <p:cNvSpPr txBox="1"/>
          <p:nvPr userDrawn="1"/>
        </p:nvSpPr>
        <p:spPr>
          <a:xfrm>
            <a:off x="190782" y="3669028"/>
            <a:ext cx="418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800" b="1" dirty="0">
                <a:solidFill>
                  <a:srgbClr val="80A82C"/>
                </a:solidFill>
              </a:rPr>
              <a:t>College of Engineering</a:t>
            </a:r>
          </a:p>
        </p:txBody>
      </p:sp>
      <p:sp>
        <p:nvSpPr>
          <p:cNvPr id="15" name="عنصر نائب للنص 14">
            <a:extLst>
              <a:ext uri="{FF2B5EF4-FFF2-40B4-BE49-F238E27FC236}">
                <a16:creationId xmlns:a16="http://schemas.microsoft.com/office/drawing/2014/main" id="{BFF9BE78-3F3B-45C0-98AC-18C41476D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781" y="4168049"/>
            <a:ext cx="5083300" cy="45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8F8F8F"/>
                </a:solidFill>
              </a:defRPr>
            </a:lvl1pPr>
          </a:lstStyle>
          <a:p>
            <a:pPr lvl="0"/>
            <a:r>
              <a:rPr lang="en-US" dirty="0"/>
              <a:t>Add Your Department Here</a:t>
            </a:r>
          </a:p>
        </p:txBody>
      </p:sp>
      <p:sp>
        <p:nvSpPr>
          <p:cNvPr id="16" name="عنصر نائب للنص 14">
            <a:extLst>
              <a:ext uri="{FF2B5EF4-FFF2-40B4-BE49-F238E27FC236}">
                <a16:creationId xmlns:a16="http://schemas.microsoft.com/office/drawing/2014/main" id="{201E801A-6323-4A18-8EBC-FEEF30F61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8941" y="1209656"/>
            <a:ext cx="6707052" cy="1830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n>
                  <a:solidFill>
                    <a:srgbClr val="FFFFFF"/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Title Text Here</a:t>
            </a:r>
            <a:br>
              <a:rPr lang="en-US" dirty="0"/>
            </a:br>
            <a:r>
              <a:rPr lang="en-US" dirty="0"/>
              <a:t>Add Your Title Text Here Add Your Title Text Here</a:t>
            </a:r>
          </a:p>
        </p:txBody>
      </p:sp>
      <p:sp>
        <p:nvSpPr>
          <p:cNvPr id="36" name="عنصر نائب للنص 14">
            <a:extLst>
              <a:ext uri="{FF2B5EF4-FFF2-40B4-BE49-F238E27FC236}">
                <a16:creationId xmlns:a16="http://schemas.microsoft.com/office/drawing/2014/main" id="{840E668D-BB49-4864-B510-2F5ED7FA2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2832" y="4383265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39" name="عنصر نائب للنص 14">
            <a:extLst>
              <a:ext uri="{FF2B5EF4-FFF2-40B4-BE49-F238E27FC236}">
                <a16:creationId xmlns:a16="http://schemas.microsoft.com/office/drawing/2014/main" id="{50A5674C-086C-4A1A-B595-358F838C0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1327" y="4383265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3" name="عنصر نائب للنص 14">
            <a:extLst>
              <a:ext uri="{FF2B5EF4-FFF2-40B4-BE49-F238E27FC236}">
                <a16:creationId xmlns:a16="http://schemas.microsoft.com/office/drawing/2014/main" id="{7D1B528F-0EC5-4B09-88DC-C82F3928E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832" y="4732869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44" name="عنصر نائب للنص 14">
            <a:extLst>
              <a:ext uri="{FF2B5EF4-FFF2-40B4-BE49-F238E27FC236}">
                <a16:creationId xmlns:a16="http://schemas.microsoft.com/office/drawing/2014/main" id="{8BDFA25E-F725-405C-BE6A-3229A49D98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1327" y="4732869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5" name="عنصر نائب للنص 14">
            <a:extLst>
              <a:ext uri="{FF2B5EF4-FFF2-40B4-BE49-F238E27FC236}">
                <a16:creationId xmlns:a16="http://schemas.microsoft.com/office/drawing/2014/main" id="{2647413A-1A69-4794-BA53-F5B01E9ABF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2832" y="5074005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46" name="عنصر نائب للنص 14">
            <a:extLst>
              <a:ext uri="{FF2B5EF4-FFF2-40B4-BE49-F238E27FC236}">
                <a16:creationId xmlns:a16="http://schemas.microsoft.com/office/drawing/2014/main" id="{A5338AD3-191E-406A-B6C8-A513CE89FA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1327" y="5074005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47" name="عنصر نائب للنص 14">
            <a:extLst>
              <a:ext uri="{FF2B5EF4-FFF2-40B4-BE49-F238E27FC236}">
                <a16:creationId xmlns:a16="http://schemas.microsoft.com/office/drawing/2014/main" id="{AE2F8903-070A-46E7-9F9E-BC78513F89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02832" y="5415141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48" name="عنصر نائب للنص 14">
            <a:extLst>
              <a:ext uri="{FF2B5EF4-FFF2-40B4-BE49-F238E27FC236}">
                <a16:creationId xmlns:a16="http://schemas.microsoft.com/office/drawing/2014/main" id="{56FC0B63-E782-4F4C-84F6-BBB37F0836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1327" y="5415141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52" name="عنصر نائب للنص 14">
            <a:extLst>
              <a:ext uri="{FF2B5EF4-FFF2-40B4-BE49-F238E27FC236}">
                <a16:creationId xmlns:a16="http://schemas.microsoft.com/office/drawing/2014/main" id="{4E2607B4-E45F-414C-84A2-B962F94E7D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2832" y="5756277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53" name="عنصر نائب للنص 14">
            <a:extLst>
              <a:ext uri="{FF2B5EF4-FFF2-40B4-BE49-F238E27FC236}">
                <a16:creationId xmlns:a16="http://schemas.microsoft.com/office/drawing/2014/main" id="{BC27D822-8FD3-4507-982F-04E78C208C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1327" y="5756277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54" name="عنصر نائب للنص 14">
            <a:extLst>
              <a:ext uri="{FF2B5EF4-FFF2-40B4-BE49-F238E27FC236}">
                <a16:creationId xmlns:a16="http://schemas.microsoft.com/office/drawing/2014/main" id="{06A30564-4F9F-4980-B4FF-FC4C6E657F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2832" y="6097413"/>
            <a:ext cx="3795168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STUENT NAME HERE</a:t>
            </a:r>
          </a:p>
        </p:txBody>
      </p:sp>
      <p:sp>
        <p:nvSpPr>
          <p:cNvPr id="55" name="عنصر نائب للنص 14">
            <a:extLst>
              <a:ext uri="{FF2B5EF4-FFF2-40B4-BE49-F238E27FC236}">
                <a16:creationId xmlns:a16="http://schemas.microsoft.com/office/drawing/2014/main" id="{1144EC17-E529-461A-990F-842F195AB5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1327" y="6097413"/>
            <a:ext cx="2552140" cy="341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ID: 44444444</a:t>
            </a:r>
          </a:p>
        </p:txBody>
      </p:sp>
      <p:sp>
        <p:nvSpPr>
          <p:cNvPr id="24" name="عنصر نائب للنص 14">
            <a:extLst>
              <a:ext uri="{FF2B5EF4-FFF2-40B4-BE49-F238E27FC236}">
                <a16:creationId xmlns:a16="http://schemas.microsoft.com/office/drawing/2014/main" id="{1E9ED0A9-F490-40FF-AEA4-479D1058B6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781" y="6342795"/>
            <a:ext cx="4352644" cy="45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DOCTOR NAME HERE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7952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FB71A4-E840-4C2A-B76E-461375378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975FF6C-5F05-42D7-A21C-6D56E1FE9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3AF47A-F34F-449F-9ACB-B3A4E097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400CFF-1E70-4694-86D7-1E5F4C1E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45A52E-2E5A-459C-BB69-8949850E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2A503-50E5-4B6B-951C-F48C81A0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0BC7B7-E0FE-4E7E-80CA-01520CDB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EF5114-7E4B-4E80-A15E-B60622D6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77C22-6FF3-44A4-8232-B424CAAF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CD8714-44A0-41E3-8313-A555A479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17B034-A55E-4349-A309-CBB144ED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7EC715-E9FD-4F4A-A1B2-F7CF10D8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B1069A-CEE6-473B-8EF1-37A79E11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50D2DF-B865-4C49-A6BE-5F349749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56F579-E657-4F20-926C-1104DF23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6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42EA74-0C65-48A0-9B24-4C07BFC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4A4B69-DFF3-4FC3-B2B8-285BDC8FA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B6576C-205D-498C-A7EC-5EB343377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6F3B8D-1E4C-4C78-BD7F-4872F52C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220A39-5D5D-467C-A1FE-BB464CAA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EFE3F6-F0B3-4C74-8EDB-BD582D5F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301FCD-5C85-4205-8444-37BF1E46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5842EB-E5FF-49CD-BF73-B6A877009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CD4DB5-C82E-48BF-9BB6-965B01DF0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0905EA-F1AE-4E64-9759-219CA0780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C6BE9F2-BDF2-49BF-A842-6FC3A9883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2C517C7-4CFA-4798-A057-7BB9D70C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F864174-3BE7-4B14-8D16-D7B64DA4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818023B-12F3-4B95-B6C3-088A7885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CD89D6-5376-4447-BD11-ECE58D17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791701E-2D00-4B10-9DEB-321FA756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898C46E-5785-4616-AB69-91CF0DF5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601118C-7A4D-4671-A45F-4A7C4D31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3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BA5D95F-0A9F-4C0C-9F5D-F820F0E8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911723-6BBE-437D-998C-C07FA8B5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5BAFA8D-76C7-492A-98DE-38F2E9AB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9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C4FDC9-5039-4C82-A67F-5C072B1D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8B798B-3FD0-404C-9E4B-201CFC0E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9109FC-CD8F-4273-A04E-6918925A8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56A1263-905B-48D2-9169-43DFE0B8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940F3A-8D94-44FA-AFBE-01664DD5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47FA2D-17A3-44C6-98B9-F343B286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034C20-C2F5-44BC-A4ED-E7B62719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77833DA-94AD-4762-8A9B-E648E51E4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285931-5DB0-4113-B21D-A50C9011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7D6CE6-C83F-4532-A24A-A7AF9631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B2A011-2F15-43BA-BF21-063EE5F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E1D1CF-FD09-444A-AE8A-C47E8F78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B2D24C-6E3F-491D-BD68-968891E3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F1820F-D74E-47C6-85E7-9BC6FC214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F2202-C507-462C-B870-D5DE3B82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74AAED-FF63-4435-9B6D-4B99AFCB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9F0D1F-4A88-4E33-9487-90254E87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5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4074574-CE61-4047-B228-6C37755AA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9660C9-26E4-4E32-BBD8-7E69E2CD8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FAD81C-9ADB-479A-838F-60BE4C9F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10C5DD-D1AA-448D-8ABC-8C93F403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771358-E3E7-4DF2-B433-1DF29F94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0261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95114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0865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86616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532368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157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0F1E2-52D0-4A93-84BF-85F6B52D4801}"/>
              </a:ext>
            </a:extLst>
          </p:cNvPr>
          <p:cNvSpPr/>
          <p:nvPr userDrawn="1"/>
        </p:nvSpPr>
        <p:spPr>
          <a:xfrm>
            <a:off x="0" y="0"/>
            <a:ext cx="2044931" cy="1745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922004-993F-4428-9DDB-5636E824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90415" y="153179"/>
            <a:ext cx="1432699" cy="9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7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1D033-1F6D-42E5-9DA4-EC02445F4ADC}"/>
              </a:ext>
            </a:extLst>
          </p:cNvPr>
          <p:cNvSpPr/>
          <p:nvPr userDrawn="1"/>
        </p:nvSpPr>
        <p:spPr>
          <a:xfrm>
            <a:off x="108066" y="6362700"/>
            <a:ext cx="490450" cy="401485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567FA-79C7-459D-B090-C49F51258A56}"/>
              </a:ext>
            </a:extLst>
          </p:cNvPr>
          <p:cNvSpPr/>
          <p:nvPr userDrawn="1"/>
        </p:nvSpPr>
        <p:spPr>
          <a:xfrm>
            <a:off x="169403" y="6418927"/>
            <a:ext cx="367775" cy="289029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40356-2327-403F-B687-C16DE5BC4ADA}"/>
              </a:ext>
            </a:extLst>
          </p:cNvPr>
          <p:cNvSpPr txBox="1"/>
          <p:nvPr userDrawn="1"/>
        </p:nvSpPr>
        <p:spPr>
          <a:xfrm>
            <a:off x="135586" y="6418927"/>
            <a:ext cx="43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9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7814194" y="1860209"/>
            <a:ext cx="5039313" cy="4417981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245573" y="2187162"/>
            <a:ext cx="2149921" cy="3394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661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346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87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8B842F1-DBFB-4B15-BF90-AA4048BA3668}"/>
              </a:ext>
            </a:extLst>
          </p:cNvPr>
          <p:cNvSpPr/>
          <p:nvPr userDrawn="1"/>
        </p:nvSpPr>
        <p:spPr>
          <a:xfrm>
            <a:off x="0" y="4596939"/>
            <a:ext cx="12192000" cy="2261062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9E02BB5-FA7E-4A80-87F5-04F585FC27A1}"/>
              </a:ext>
            </a:extLst>
          </p:cNvPr>
          <p:cNvSpPr/>
          <p:nvPr userDrawn="1"/>
        </p:nvSpPr>
        <p:spPr>
          <a:xfrm>
            <a:off x="0" y="2261061"/>
            <a:ext cx="12192000" cy="2335877"/>
          </a:xfrm>
          <a:prstGeom prst="rect">
            <a:avLst/>
          </a:prstGeom>
          <a:ln>
            <a:noFill/>
          </a:ln>
          <a:effectLst>
            <a:outerShdw blurRad="342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36F952C-6A1A-4B4D-90C7-F2545D90FA04}"/>
              </a:ext>
            </a:extLst>
          </p:cNvPr>
          <p:cNvSpPr/>
          <p:nvPr userDrawn="1"/>
        </p:nvSpPr>
        <p:spPr>
          <a:xfrm>
            <a:off x="108066" y="6362700"/>
            <a:ext cx="490450" cy="401485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E1B550-B0DB-448E-9C63-2EBB85F301C3}"/>
              </a:ext>
            </a:extLst>
          </p:cNvPr>
          <p:cNvSpPr/>
          <p:nvPr userDrawn="1"/>
        </p:nvSpPr>
        <p:spPr>
          <a:xfrm>
            <a:off x="169403" y="6418927"/>
            <a:ext cx="367775" cy="289029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E4418F6-A23E-4412-9BDD-BCB240EE7A45}"/>
              </a:ext>
            </a:extLst>
          </p:cNvPr>
          <p:cNvSpPr txBox="1"/>
          <p:nvPr userDrawn="1"/>
        </p:nvSpPr>
        <p:spPr>
          <a:xfrm>
            <a:off x="135586" y="6418927"/>
            <a:ext cx="43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68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456849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05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2793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9E02BB5-FA7E-4A80-87F5-04F585FC27A1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outerShdw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81E3C723-A3B5-47CF-97E0-12726DA5E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4501" y="2081211"/>
            <a:ext cx="4442997" cy="2695575"/>
          </a:xfrm>
          <a:prstGeom prst="rect">
            <a:avLst/>
          </a:prstGeom>
        </p:spPr>
      </p:pic>
      <p:pic>
        <p:nvPicPr>
          <p:cNvPr id="9" name="رسم 8">
            <a:extLst>
              <a:ext uri="{FF2B5EF4-FFF2-40B4-BE49-F238E27FC236}">
                <a16:creationId xmlns:a16="http://schemas.microsoft.com/office/drawing/2014/main" id="{7C71D468-B469-46C3-993E-7E432E8B9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" y="-1"/>
            <a:ext cx="2765926" cy="6858002"/>
          </a:xfrm>
          <a:prstGeom prst="rect">
            <a:avLst/>
          </a:prstGeom>
        </p:spPr>
      </p:pic>
      <p:pic>
        <p:nvPicPr>
          <p:cNvPr id="12" name="رسم 11">
            <a:extLst>
              <a:ext uri="{FF2B5EF4-FFF2-40B4-BE49-F238E27FC236}">
                <a16:creationId xmlns:a16="http://schemas.microsoft.com/office/drawing/2014/main" id="{CB3D1114-45AE-4898-B512-F4DC8B7984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9426072" y="-2"/>
            <a:ext cx="276592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95114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0865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86616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532368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7814194" y="1860209"/>
            <a:ext cx="5039313" cy="4417981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245573" y="2187162"/>
            <a:ext cx="2149921" cy="3394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631767" y="1440080"/>
            <a:ext cx="3257611" cy="4942599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628549" y="1562643"/>
            <a:ext cx="168853" cy="471041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215949" y="1436844"/>
            <a:ext cx="665455" cy="664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1160907" y="2212581"/>
            <a:ext cx="2165872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sv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E9AC4DA0-7D08-4EF3-8285-1554CF2E16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1194" y="150044"/>
            <a:ext cx="1280159" cy="882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DC7576-0AFE-4112-B70E-3EAA53D44DDE}"/>
              </a:ext>
            </a:extLst>
          </p:cNvPr>
          <p:cNvSpPr/>
          <p:nvPr userDrawn="1"/>
        </p:nvSpPr>
        <p:spPr>
          <a:xfrm>
            <a:off x="108066" y="6362700"/>
            <a:ext cx="490450" cy="401485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B46F3-3509-4947-B126-9CEEC3F775D6}"/>
              </a:ext>
            </a:extLst>
          </p:cNvPr>
          <p:cNvSpPr/>
          <p:nvPr userDrawn="1"/>
        </p:nvSpPr>
        <p:spPr>
          <a:xfrm>
            <a:off x="169403" y="6418927"/>
            <a:ext cx="367775" cy="289029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772CA-B737-42D3-A908-312570CBC363}"/>
              </a:ext>
            </a:extLst>
          </p:cNvPr>
          <p:cNvSpPr txBox="1"/>
          <p:nvPr userDrawn="1"/>
        </p:nvSpPr>
        <p:spPr>
          <a:xfrm>
            <a:off x="135586" y="6418927"/>
            <a:ext cx="43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17" r:id="rId3"/>
    <p:sldLayoutId id="2147483718" r:id="rId4"/>
    <p:sldLayoutId id="2147483676" r:id="rId5"/>
    <p:sldLayoutId id="2147483681" r:id="rId6"/>
    <p:sldLayoutId id="2147483685" r:id="rId7"/>
    <p:sldLayoutId id="2147483671" r:id="rId8"/>
    <p:sldLayoutId id="2147483672" r:id="rId9"/>
    <p:sldLayoutId id="214748371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D7360E-DD5E-4298-8B98-469E560A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9B51EA-8D33-4219-BF12-4C29775F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1E7512-B772-4C9F-B2C8-95C3FED59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B879-0708-4F4F-9D84-B59A904BB16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E326D5-1286-4E99-B043-DE5988579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537FAE-E439-483C-9484-8FD00603D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2E50-2D25-4440-91A1-109B96D05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949827-8BF9-4A1E-8FE9-6EC04A021E42}"/>
              </a:ext>
            </a:extLst>
          </p:cNvPr>
          <p:cNvSpPr/>
          <p:nvPr userDrawn="1"/>
        </p:nvSpPr>
        <p:spPr>
          <a:xfrm>
            <a:off x="108066" y="6362700"/>
            <a:ext cx="490450" cy="401485"/>
          </a:xfrm>
          <a:prstGeom prst="rect">
            <a:avLst/>
          </a:prstGeom>
          <a:solidFill>
            <a:schemeClr val="bg1"/>
          </a:solidFill>
          <a:ln>
            <a:solidFill>
              <a:srgbClr val="8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FF85B0-AB5A-474D-94D4-9FB0E09EA4E4}"/>
              </a:ext>
            </a:extLst>
          </p:cNvPr>
          <p:cNvSpPr/>
          <p:nvPr userDrawn="1"/>
        </p:nvSpPr>
        <p:spPr>
          <a:xfrm>
            <a:off x="169403" y="6418927"/>
            <a:ext cx="367775" cy="289029"/>
          </a:xfrm>
          <a:prstGeom prst="rect">
            <a:avLst/>
          </a:prstGeom>
          <a:solidFill>
            <a:srgbClr val="80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EB4DB-1D5A-43C4-93A2-4245CA2B46F6}"/>
              </a:ext>
            </a:extLst>
          </p:cNvPr>
          <p:cNvSpPr txBox="1"/>
          <p:nvPr userDrawn="1"/>
        </p:nvSpPr>
        <p:spPr>
          <a:xfrm>
            <a:off x="135586" y="6418927"/>
            <a:ext cx="435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171A4B-2CD1-4405-ABF7-2193BB38097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DF3FD7E4-465E-48C4-89FD-01F676BE83E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1194" y="153179"/>
            <a:ext cx="1280160" cy="8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kku.edu.sa/sites/engineering.kku.edu.sa/files/general_files/files/Resources%20%281%29.pptx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kku.edu.sa/sites/engineering.kku.edu.sa/files/general_files/files/Resources%20%281%29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kku.edu.sa/sites/engineering.kku.edu.sa/files/general_files/files/Resources%20%281%29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kku.edu.sa/sites/engineering.kku.edu.sa/files/general_files/files/Resources%20%281%29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kku.edu.sa/sites/engineering.kku.edu.sa/files/general_files/files/Resources%20%281%29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8D2A401C-94EF-469D-AFAF-5F0D59333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79E5EE-ACF7-4F37-885B-29271C5A8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77A1325-A28B-422A-A7AA-BA37224FE8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D077CCF-49BE-47B8-840C-6FADC7FA3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لنص 5">
            <a:extLst>
              <a:ext uri="{FF2B5EF4-FFF2-40B4-BE49-F238E27FC236}">
                <a16:creationId xmlns:a16="http://schemas.microsoft.com/office/drawing/2014/main" id="{3A39DD58-7913-41AA-895C-E4268FA66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لنص 6">
            <a:extLst>
              <a:ext uri="{FF2B5EF4-FFF2-40B4-BE49-F238E27FC236}">
                <a16:creationId xmlns:a16="http://schemas.microsoft.com/office/drawing/2014/main" id="{A6EA9C50-363A-4E38-9ADF-693BAB5CBC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نص 7">
            <a:extLst>
              <a:ext uri="{FF2B5EF4-FFF2-40B4-BE49-F238E27FC236}">
                <a16:creationId xmlns:a16="http://schemas.microsoft.com/office/drawing/2014/main" id="{C716D653-D164-4836-ACFC-43E2083072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لنص 8">
            <a:extLst>
              <a:ext uri="{FF2B5EF4-FFF2-40B4-BE49-F238E27FC236}">
                <a16:creationId xmlns:a16="http://schemas.microsoft.com/office/drawing/2014/main" id="{0C63DD9C-44F1-4675-81CC-67EDB39FF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عنصر نائب للنص 9">
            <a:extLst>
              <a:ext uri="{FF2B5EF4-FFF2-40B4-BE49-F238E27FC236}">
                <a16:creationId xmlns:a16="http://schemas.microsoft.com/office/drawing/2014/main" id="{8C93B145-49F6-42C5-966C-E8170842B6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EF5C2914-5B0C-42A2-8402-2CB4B81DB8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عنصر نائب للنص 11">
            <a:extLst>
              <a:ext uri="{FF2B5EF4-FFF2-40B4-BE49-F238E27FC236}">
                <a16:creationId xmlns:a16="http://schemas.microsoft.com/office/drawing/2014/main" id="{36CAAB68-7583-409F-87FF-F16DFF75EC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عنصر نائب للنص 12">
            <a:extLst>
              <a:ext uri="{FF2B5EF4-FFF2-40B4-BE49-F238E27FC236}">
                <a16:creationId xmlns:a16="http://schemas.microsoft.com/office/drawing/2014/main" id="{418338D4-060A-480E-ADCF-EF6EEE572F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عنصر نائب للنص 13">
            <a:extLst>
              <a:ext uri="{FF2B5EF4-FFF2-40B4-BE49-F238E27FC236}">
                <a16:creationId xmlns:a16="http://schemas.microsoft.com/office/drawing/2014/main" id="{7C58D1E9-6A70-452A-9F66-A0D2E2F243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لنص 14">
            <a:extLst>
              <a:ext uri="{FF2B5EF4-FFF2-40B4-BE49-F238E27FC236}">
                <a16:creationId xmlns:a16="http://schemas.microsoft.com/office/drawing/2014/main" id="{DDF5C822-CA22-49F7-BB83-1F55BC8982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83A6D341-2C82-4A3B-BF6C-6888C5BCA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	Example of outlines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5671DF0-83FF-4F64-83C5-C62EC768964E}"/>
              </a:ext>
            </a:extLst>
          </p:cNvPr>
          <p:cNvSpPr/>
          <p:nvPr/>
        </p:nvSpPr>
        <p:spPr>
          <a:xfrm>
            <a:off x="10266606" y="2695286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46">
            <a:extLst>
              <a:ext uri="{FF2B5EF4-FFF2-40B4-BE49-F238E27FC236}">
                <a16:creationId xmlns:a16="http://schemas.microsoft.com/office/drawing/2014/main" id="{898D2E7F-CF42-4972-807F-D499E6172C1D}"/>
              </a:ext>
            </a:extLst>
          </p:cNvPr>
          <p:cNvSpPr/>
          <p:nvPr/>
        </p:nvSpPr>
        <p:spPr>
          <a:xfrm>
            <a:off x="8963408" y="2920964"/>
            <a:ext cx="1854000" cy="550058"/>
          </a:xfrm>
          <a:prstGeom prst="chevron">
            <a:avLst/>
          </a:prstGeom>
          <a:solidFill>
            <a:srgbClr val="7F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436DE-6DCA-42CA-BD1D-D64CF5C63BEB}"/>
              </a:ext>
            </a:extLst>
          </p:cNvPr>
          <p:cNvCxnSpPr/>
          <p:nvPr/>
        </p:nvCxnSpPr>
        <p:spPr>
          <a:xfrm>
            <a:off x="1773227" y="2409556"/>
            <a:ext cx="0" cy="45312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BAC4D5-9AED-4651-BF84-50681DB75745}"/>
              </a:ext>
            </a:extLst>
          </p:cNvPr>
          <p:cNvCxnSpPr/>
          <p:nvPr/>
        </p:nvCxnSpPr>
        <p:spPr>
          <a:xfrm>
            <a:off x="3802522" y="2409556"/>
            <a:ext cx="0" cy="4531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4A9D42-9C07-447E-BA9C-405DD847CC54}"/>
              </a:ext>
            </a:extLst>
          </p:cNvPr>
          <p:cNvCxnSpPr/>
          <p:nvPr/>
        </p:nvCxnSpPr>
        <p:spPr>
          <a:xfrm>
            <a:off x="5831817" y="2409556"/>
            <a:ext cx="0" cy="45312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D027D6-06C2-4EF3-9859-2E0CF04D9B06}"/>
              </a:ext>
            </a:extLst>
          </p:cNvPr>
          <p:cNvCxnSpPr/>
          <p:nvPr/>
        </p:nvCxnSpPr>
        <p:spPr>
          <a:xfrm>
            <a:off x="7861112" y="2409556"/>
            <a:ext cx="0" cy="453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A6B7D-44D3-4441-B89D-F860CD30E020}"/>
              </a:ext>
            </a:extLst>
          </p:cNvPr>
          <p:cNvCxnSpPr/>
          <p:nvPr/>
        </p:nvCxnSpPr>
        <p:spPr>
          <a:xfrm>
            <a:off x="9890408" y="2409556"/>
            <a:ext cx="0" cy="453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DBC4BF-18A7-4FBB-B529-447654C7197D}"/>
              </a:ext>
            </a:extLst>
          </p:cNvPr>
          <p:cNvSpPr txBox="1"/>
          <p:nvPr/>
        </p:nvSpPr>
        <p:spPr>
          <a:xfrm>
            <a:off x="9557628" y="30267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6A55764-BF2F-4E94-9F93-00DD3D43DE57}"/>
              </a:ext>
            </a:extLst>
          </p:cNvPr>
          <p:cNvSpPr/>
          <p:nvPr/>
        </p:nvSpPr>
        <p:spPr>
          <a:xfrm>
            <a:off x="8236864" y="2695286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2" name="Chevron 80">
            <a:extLst>
              <a:ext uri="{FF2B5EF4-FFF2-40B4-BE49-F238E27FC236}">
                <a16:creationId xmlns:a16="http://schemas.microsoft.com/office/drawing/2014/main" id="{273DA5EB-F8CF-4FA0-9F7F-ED5FDC4CF8AE}"/>
              </a:ext>
            </a:extLst>
          </p:cNvPr>
          <p:cNvSpPr/>
          <p:nvPr/>
        </p:nvSpPr>
        <p:spPr>
          <a:xfrm>
            <a:off x="6934112" y="2920964"/>
            <a:ext cx="1854000" cy="550058"/>
          </a:xfrm>
          <a:prstGeom prst="chevron">
            <a:avLst/>
          </a:prstGeom>
          <a:solidFill>
            <a:srgbClr val="7F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45156-207A-4BEA-9943-E9D5EABE6B97}"/>
              </a:ext>
            </a:extLst>
          </p:cNvPr>
          <p:cNvSpPr txBox="1"/>
          <p:nvPr/>
        </p:nvSpPr>
        <p:spPr>
          <a:xfrm>
            <a:off x="7527106" y="30267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608C1FE6-D8FC-4CB6-8F8C-27331683455F}"/>
              </a:ext>
            </a:extLst>
          </p:cNvPr>
          <p:cNvSpPr/>
          <p:nvPr/>
        </p:nvSpPr>
        <p:spPr>
          <a:xfrm>
            <a:off x="6207120" y="2695286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5" name="Chevron 83">
            <a:extLst>
              <a:ext uri="{FF2B5EF4-FFF2-40B4-BE49-F238E27FC236}">
                <a16:creationId xmlns:a16="http://schemas.microsoft.com/office/drawing/2014/main" id="{63885904-9847-4390-BB31-AC88EF357D18}"/>
              </a:ext>
            </a:extLst>
          </p:cNvPr>
          <p:cNvSpPr/>
          <p:nvPr/>
        </p:nvSpPr>
        <p:spPr>
          <a:xfrm>
            <a:off x="4904817" y="2920964"/>
            <a:ext cx="1854000" cy="550058"/>
          </a:xfrm>
          <a:prstGeom prst="chevron">
            <a:avLst/>
          </a:prstGeom>
          <a:solidFill>
            <a:srgbClr val="7F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FB8B7-A419-4723-8D70-062FEE1F86CE}"/>
              </a:ext>
            </a:extLst>
          </p:cNvPr>
          <p:cNvSpPr txBox="1"/>
          <p:nvPr/>
        </p:nvSpPr>
        <p:spPr>
          <a:xfrm>
            <a:off x="5496584" y="30267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BD93D6E4-80DA-476E-8BD6-16E0099E5B33}"/>
              </a:ext>
            </a:extLst>
          </p:cNvPr>
          <p:cNvSpPr/>
          <p:nvPr/>
        </p:nvSpPr>
        <p:spPr>
          <a:xfrm>
            <a:off x="4177378" y="2695286"/>
            <a:ext cx="1001414" cy="1001414"/>
          </a:xfrm>
          <a:prstGeom prst="diamond">
            <a:avLst/>
          </a:prstGeom>
          <a:solidFill>
            <a:srgbClr val="607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Chevron 86">
            <a:extLst>
              <a:ext uri="{FF2B5EF4-FFF2-40B4-BE49-F238E27FC236}">
                <a16:creationId xmlns:a16="http://schemas.microsoft.com/office/drawing/2014/main" id="{ECBA9CCB-B3CA-43C5-A5F0-55298EB53BC2}"/>
              </a:ext>
            </a:extLst>
          </p:cNvPr>
          <p:cNvSpPr/>
          <p:nvPr/>
        </p:nvSpPr>
        <p:spPr>
          <a:xfrm>
            <a:off x="2875522" y="2920964"/>
            <a:ext cx="1854000" cy="550058"/>
          </a:xfrm>
          <a:prstGeom prst="chevron">
            <a:avLst/>
          </a:prstGeom>
          <a:solidFill>
            <a:srgbClr val="7F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3EF5B-D386-4751-840E-62D87A423ECC}"/>
              </a:ext>
            </a:extLst>
          </p:cNvPr>
          <p:cNvSpPr txBox="1"/>
          <p:nvPr/>
        </p:nvSpPr>
        <p:spPr>
          <a:xfrm>
            <a:off x="3466062" y="30267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524C1CEF-D324-4973-842D-35AA54D2A724}"/>
              </a:ext>
            </a:extLst>
          </p:cNvPr>
          <p:cNvSpPr/>
          <p:nvPr/>
        </p:nvSpPr>
        <p:spPr>
          <a:xfrm>
            <a:off x="2147636" y="2695286"/>
            <a:ext cx="1001414" cy="1001414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Chevron 89">
            <a:extLst>
              <a:ext uri="{FF2B5EF4-FFF2-40B4-BE49-F238E27FC236}">
                <a16:creationId xmlns:a16="http://schemas.microsoft.com/office/drawing/2014/main" id="{95EC97A0-C298-4A6A-897C-218AD596219B}"/>
              </a:ext>
            </a:extLst>
          </p:cNvPr>
          <p:cNvSpPr/>
          <p:nvPr/>
        </p:nvSpPr>
        <p:spPr>
          <a:xfrm>
            <a:off x="846227" y="2918566"/>
            <a:ext cx="1854000" cy="550058"/>
          </a:xfrm>
          <a:prstGeom prst="chevron">
            <a:avLst/>
          </a:prstGeom>
          <a:solidFill>
            <a:srgbClr val="7F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8E3E9BE4-16A6-4F41-AB14-78C24717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352" y="3026717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1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4FBC8-E585-4FE3-A5B1-263B8C3C0E38}"/>
              </a:ext>
            </a:extLst>
          </p:cNvPr>
          <p:cNvGrpSpPr/>
          <p:nvPr/>
        </p:nvGrpSpPr>
        <p:grpSpPr>
          <a:xfrm>
            <a:off x="1067314" y="4248712"/>
            <a:ext cx="1411829" cy="1661994"/>
            <a:chOff x="6210997" y="1433695"/>
            <a:chExt cx="1457348" cy="11823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818975-044D-4137-9EB4-95FC7784A5A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5754D6-0571-42F1-82DD-A55ED67D11A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save your time. This PPT Formatted By Abdulwahab Shah.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196C55-2F1A-4B5A-BEAD-8FBD3A260878}"/>
              </a:ext>
            </a:extLst>
          </p:cNvPr>
          <p:cNvGrpSpPr/>
          <p:nvPr/>
        </p:nvGrpSpPr>
        <p:grpSpPr>
          <a:xfrm>
            <a:off x="3096609" y="4248712"/>
            <a:ext cx="1411829" cy="1661994"/>
            <a:chOff x="6210997" y="1433695"/>
            <a:chExt cx="1457348" cy="11823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411551-B137-415B-8F92-3BF1EBC338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BFDDF0-65ED-403C-A044-33E6AA1BFD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save your time. This PPT Formatted By Abdulwahab Shah.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47E2A-57BA-4980-833A-0F924A1F4BFB}"/>
              </a:ext>
            </a:extLst>
          </p:cNvPr>
          <p:cNvGrpSpPr/>
          <p:nvPr/>
        </p:nvGrpSpPr>
        <p:grpSpPr>
          <a:xfrm>
            <a:off x="5125904" y="4248712"/>
            <a:ext cx="1411829" cy="1661994"/>
            <a:chOff x="6210997" y="1433695"/>
            <a:chExt cx="1457348" cy="118238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CE66B8-499D-4C53-B98C-72CA0029D9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313C37-B988-4645-81F0-7527A7F9D06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save your time. This PPT Formatted By Abdulwahab Shah.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6851A-901F-4D04-86C9-C5FF04890AF3}"/>
              </a:ext>
            </a:extLst>
          </p:cNvPr>
          <p:cNvGrpSpPr/>
          <p:nvPr/>
        </p:nvGrpSpPr>
        <p:grpSpPr>
          <a:xfrm>
            <a:off x="7155199" y="4248713"/>
            <a:ext cx="1411829" cy="1661995"/>
            <a:chOff x="6210997" y="1433695"/>
            <a:chExt cx="1457348" cy="11823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3E2CCB-D968-4810-9CC9-62FD5BD5571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FDF28C-D25B-4451-9E0F-F5B44716BFD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save your time. This PPT Formatted By Abdulwahab Shah.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C2FCD2-6BEC-4E3C-9384-344294F13698}"/>
              </a:ext>
            </a:extLst>
          </p:cNvPr>
          <p:cNvGrpSpPr/>
          <p:nvPr/>
        </p:nvGrpSpPr>
        <p:grpSpPr>
          <a:xfrm>
            <a:off x="9184495" y="4248712"/>
            <a:ext cx="1411829" cy="1661994"/>
            <a:chOff x="6210997" y="1433695"/>
            <a:chExt cx="1457348" cy="11823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2DEC21-A739-4704-91A4-E9159C75998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19B806-DE99-4360-9E61-D833DDAEEF3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save your time. This PPT Formatted By Abdulwahab Shah.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AF0F0C-31F3-42F6-9B5A-42C5296CC075}"/>
              </a:ext>
            </a:extLst>
          </p:cNvPr>
          <p:cNvCxnSpPr/>
          <p:nvPr/>
        </p:nvCxnSpPr>
        <p:spPr>
          <a:xfrm>
            <a:off x="1773227" y="3524504"/>
            <a:ext cx="0" cy="720000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BC8742-3E9D-4DC0-B004-BCE785C37ED8}"/>
              </a:ext>
            </a:extLst>
          </p:cNvPr>
          <p:cNvCxnSpPr/>
          <p:nvPr/>
        </p:nvCxnSpPr>
        <p:spPr>
          <a:xfrm>
            <a:off x="3801927" y="3524504"/>
            <a:ext cx="2261" cy="720000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FDF67E-7B09-4259-8A6D-11B7DC33669C}"/>
              </a:ext>
            </a:extLst>
          </p:cNvPr>
          <p:cNvCxnSpPr/>
          <p:nvPr/>
        </p:nvCxnSpPr>
        <p:spPr>
          <a:xfrm flipH="1">
            <a:off x="5832886" y="3524504"/>
            <a:ext cx="122" cy="720000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0C18C3-5E95-430D-B92A-19CC98D19FA3}"/>
              </a:ext>
            </a:extLst>
          </p:cNvPr>
          <p:cNvCxnSpPr/>
          <p:nvPr/>
        </p:nvCxnSpPr>
        <p:spPr>
          <a:xfrm>
            <a:off x="7861708" y="3524504"/>
            <a:ext cx="0" cy="72000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C56727-14BF-4284-87F5-984529F14965}"/>
              </a:ext>
            </a:extLst>
          </p:cNvPr>
          <p:cNvCxnSpPr/>
          <p:nvPr/>
        </p:nvCxnSpPr>
        <p:spPr>
          <a:xfrm>
            <a:off x="9890408" y="3524504"/>
            <a:ext cx="0" cy="720000"/>
          </a:xfrm>
          <a:prstGeom prst="line">
            <a:avLst/>
          </a:prstGeom>
          <a:ln w="38100">
            <a:solidFill>
              <a:schemeClr val="accent2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CFBBE-D8CF-46F1-8C78-AC42130F9C37}"/>
              </a:ext>
            </a:extLst>
          </p:cNvPr>
          <p:cNvSpPr txBox="1"/>
          <p:nvPr/>
        </p:nvSpPr>
        <p:spPr>
          <a:xfrm>
            <a:off x="956774" y="1512331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1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8793E7-0BC6-47F5-AA5E-3DAD05C270BF}"/>
              </a:ext>
            </a:extLst>
          </p:cNvPr>
          <p:cNvSpPr txBox="1"/>
          <p:nvPr/>
        </p:nvSpPr>
        <p:spPr>
          <a:xfrm>
            <a:off x="2985149" y="1512331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2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790FD-AFB3-4DCC-899D-70D6C74CD35C}"/>
              </a:ext>
            </a:extLst>
          </p:cNvPr>
          <p:cNvSpPr txBox="1"/>
          <p:nvPr/>
        </p:nvSpPr>
        <p:spPr>
          <a:xfrm>
            <a:off x="5013524" y="1512331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3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7558C5-2A13-49ED-A0F4-AAD8BB56AA94}"/>
              </a:ext>
            </a:extLst>
          </p:cNvPr>
          <p:cNvSpPr txBox="1"/>
          <p:nvPr/>
        </p:nvSpPr>
        <p:spPr>
          <a:xfrm>
            <a:off x="7041899" y="1512331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4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73F1C9-90AE-4A79-8879-4D31C809BA82}"/>
              </a:ext>
            </a:extLst>
          </p:cNvPr>
          <p:cNvSpPr txBox="1"/>
          <p:nvPr/>
        </p:nvSpPr>
        <p:spPr>
          <a:xfrm>
            <a:off x="9070275" y="1512331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PART 5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E981AB6-5B3F-41D1-9F78-0C1750E77867}"/>
              </a:ext>
            </a:extLst>
          </p:cNvPr>
          <p:cNvSpPr txBox="1"/>
          <p:nvPr/>
        </p:nvSpPr>
        <p:spPr>
          <a:xfrm>
            <a:off x="1336071" y="6154942"/>
            <a:ext cx="974209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Note: You can choose another theme from </a:t>
            </a:r>
            <a:r>
              <a:rPr lang="en-US" sz="2000" b="1" dirty="0">
                <a:solidFill>
                  <a:srgbClr val="FF0000"/>
                </a:solidFill>
              </a:rPr>
              <a:t>resources file (</a:t>
            </a:r>
            <a:r>
              <a:rPr lang="en-US" sz="2000" b="1" dirty="0">
                <a:solidFill>
                  <a:srgbClr val="FF0000"/>
                </a:solidFill>
                <a:hlinkClick r:id="rId2"/>
              </a:rPr>
              <a:t>Click here to download</a:t>
            </a:r>
            <a:r>
              <a:rPr lang="en-US" sz="2000" b="1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062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BA2539B-2537-4D90-9C97-C974A2E22612}"/>
              </a:ext>
            </a:extLst>
          </p:cNvPr>
          <p:cNvSpPr txBox="1"/>
          <p:nvPr/>
        </p:nvSpPr>
        <p:spPr>
          <a:xfrm>
            <a:off x="1884727" y="2751589"/>
            <a:ext cx="842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0114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4790BDA-CDB5-4916-BEE4-99A31C96F1B8}"/>
              </a:ext>
            </a:extLst>
          </p:cNvPr>
          <p:cNvSpPr txBox="1"/>
          <p:nvPr/>
        </p:nvSpPr>
        <p:spPr>
          <a:xfrm>
            <a:off x="1465277" y="2736502"/>
            <a:ext cx="926144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Note: Add your content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You can find many items (tables, icons, graphs,…) in the </a:t>
            </a:r>
            <a:r>
              <a:rPr lang="en-US" sz="2800" b="1" dirty="0">
                <a:solidFill>
                  <a:srgbClr val="FF0000"/>
                </a:solidFill>
              </a:rPr>
              <a:t>resources file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Click here to download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4790BDA-CDB5-4916-BEE4-99A31C96F1B8}"/>
              </a:ext>
            </a:extLst>
          </p:cNvPr>
          <p:cNvSpPr txBox="1"/>
          <p:nvPr/>
        </p:nvSpPr>
        <p:spPr>
          <a:xfrm>
            <a:off x="1465277" y="2736502"/>
            <a:ext cx="926144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Note: Add your content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You can find many items (tables, icons, graphs,…) in the </a:t>
            </a:r>
            <a:r>
              <a:rPr lang="en-US" sz="2800" b="1" dirty="0">
                <a:solidFill>
                  <a:srgbClr val="FF0000"/>
                </a:solidFill>
              </a:rPr>
              <a:t>resources file (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Click here to download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1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BA2539B-2537-4D90-9C97-C974A2E22612}"/>
              </a:ext>
            </a:extLst>
          </p:cNvPr>
          <p:cNvSpPr txBox="1"/>
          <p:nvPr/>
        </p:nvSpPr>
        <p:spPr>
          <a:xfrm>
            <a:off x="1884727" y="2751589"/>
            <a:ext cx="842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50791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4790BDA-CDB5-4916-BEE4-99A31C96F1B8}"/>
              </a:ext>
            </a:extLst>
          </p:cNvPr>
          <p:cNvSpPr txBox="1"/>
          <p:nvPr/>
        </p:nvSpPr>
        <p:spPr>
          <a:xfrm>
            <a:off x="1465277" y="2736502"/>
            <a:ext cx="926144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Note: Add your content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You can find many items (tables, icons, graphs,…) in the </a:t>
            </a:r>
            <a:r>
              <a:rPr lang="en-US" sz="2800" b="1" dirty="0">
                <a:solidFill>
                  <a:srgbClr val="FF0000"/>
                </a:solidFill>
              </a:rPr>
              <a:t>resources file (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Click here to download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364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4790BDA-CDB5-4916-BEE4-99A31C96F1B8}"/>
              </a:ext>
            </a:extLst>
          </p:cNvPr>
          <p:cNvSpPr txBox="1"/>
          <p:nvPr/>
        </p:nvSpPr>
        <p:spPr>
          <a:xfrm>
            <a:off x="1465277" y="2736502"/>
            <a:ext cx="926144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Note: Add your content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You can find many items (tables, icons, graphs,…) in the </a:t>
            </a:r>
            <a:r>
              <a:rPr lang="en-US" sz="2800" b="1" dirty="0">
                <a:solidFill>
                  <a:srgbClr val="FF0000"/>
                </a:solidFill>
              </a:rPr>
              <a:t>resources file (</a:t>
            </a:r>
            <a:r>
              <a:rPr lang="en-US" sz="2800" b="1" dirty="0">
                <a:solidFill>
                  <a:srgbClr val="FF0000"/>
                </a:solidFill>
                <a:hlinkClick r:id="rId2"/>
              </a:rPr>
              <a:t>Click here to download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41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4443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1">
      <a:dk1>
        <a:sysClr val="windowText" lastClr="000000"/>
      </a:dk1>
      <a:lt1>
        <a:sysClr val="window" lastClr="FFFFFF"/>
      </a:lt1>
      <a:dk2>
        <a:srgbClr val="7F8288"/>
      </a:dk2>
      <a:lt2>
        <a:srgbClr val="EEECE1"/>
      </a:lt2>
      <a:accent1>
        <a:srgbClr val="80A82C"/>
      </a:accent1>
      <a:accent2>
        <a:srgbClr val="9ECD3F"/>
      </a:accent2>
      <a:accent3>
        <a:srgbClr val="7F8288"/>
      </a:accent3>
      <a:accent4>
        <a:srgbClr val="607E21"/>
      </a:accent4>
      <a:accent5>
        <a:srgbClr val="80A82C"/>
      </a:accent5>
      <a:accent6>
        <a:srgbClr val="607E21"/>
      </a:accent6>
      <a:hlink>
        <a:srgbClr val="0070C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263</Words>
  <Application>Microsoft Office PowerPoint</Application>
  <PresentationFormat>شاشة عريضة</PresentationFormat>
  <Paragraphs>37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Times New Roman</vt:lpstr>
      <vt:lpstr>Contents Slide Master</vt:lpstr>
      <vt:lpstr>تصميم مخصص</vt:lpstr>
      <vt:lpstr>Section Break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AMIR MOHAMMAD ALI KESSENTINI</cp:lastModifiedBy>
  <cp:revision>94</cp:revision>
  <dcterms:created xsi:type="dcterms:W3CDTF">2020-01-20T05:08:25Z</dcterms:created>
  <dcterms:modified xsi:type="dcterms:W3CDTF">2021-03-30T15:20:25Z</dcterms:modified>
</cp:coreProperties>
</file>