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21396325" cy="30267275"/>
  <p:notesSz cx="6858000" cy="9144000"/>
  <p:defaultTextStyle>
    <a:defPPr>
      <a:defRPr lang="en-US"/>
    </a:defPPr>
    <a:lvl1pPr marL="0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867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734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601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468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9334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9202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9068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936" algn="l" defTabSz="2479734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39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8F8F"/>
    <a:srgbClr val="80A82C"/>
    <a:srgbClr val="607E21"/>
    <a:srgbClr val="FFFFFF"/>
    <a:srgbClr val="7F8288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A3DCB-84CE-486C-A139-ED76EAB9E848}" v="441" dt="2021-03-30T05:49:48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180" y="24"/>
      </p:cViewPr>
      <p:guideLst>
        <p:guide orient="horz" pos="9639"/>
        <p:guide pos="67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عبدالوهاب لايق شاه سناقل" userId="3e44ef77-5d6e-4411-bc3f-067b419ef2ef" providerId="ADAL" clId="{7E8A3DCB-84CE-486C-A139-ED76EAB9E848}"/>
    <pc:docChg chg="undo redo custSel addSld delSld modSld delMainMaster modMainMaster modNotesMaster">
      <pc:chgData name="عبدالوهاب لايق شاه سناقل" userId="3e44ef77-5d6e-4411-bc3f-067b419ef2ef" providerId="ADAL" clId="{7E8A3DCB-84CE-486C-A139-ED76EAB9E848}" dt="2021-03-30T11:51:11.444" v="2757" actId="164"/>
      <pc:docMkLst>
        <pc:docMk/>
      </pc:docMkLst>
      <pc:sldChg chg="new del">
        <pc:chgData name="عبدالوهاب لايق شاه سناقل" userId="3e44ef77-5d6e-4411-bc3f-067b419ef2ef" providerId="ADAL" clId="{7E8A3DCB-84CE-486C-A139-ED76EAB9E848}" dt="2021-03-30T05:25:25.237" v="1039" actId="47"/>
        <pc:sldMkLst>
          <pc:docMk/>
          <pc:sldMk cId="1080648192" sldId="256"/>
        </pc:sldMkLst>
      </pc:sldChg>
      <pc:sldChg chg="new del">
        <pc:chgData name="عبدالوهاب لايق شاه سناقل" userId="3e44ef77-5d6e-4411-bc3f-067b419ef2ef" providerId="ADAL" clId="{7E8A3DCB-84CE-486C-A139-ED76EAB9E848}" dt="2021-03-30T05:21:32.186" v="933" actId="680"/>
        <pc:sldMkLst>
          <pc:docMk/>
          <pc:sldMk cId="1295981195" sldId="256"/>
        </pc:sldMkLst>
      </pc:sldChg>
      <pc:sldChg chg="addSp delSp modSp new del mod">
        <pc:chgData name="عبدالوهاب لايق شاه سناقل" userId="3e44ef77-5d6e-4411-bc3f-067b419ef2ef" providerId="ADAL" clId="{7E8A3DCB-84CE-486C-A139-ED76EAB9E848}" dt="2021-03-30T05:15:17.768" v="878" actId="47"/>
        <pc:sldMkLst>
          <pc:docMk/>
          <pc:sldMk cId="1738999046" sldId="256"/>
        </pc:sldMkLst>
        <pc:spChg chg="del">
          <ac:chgData name="عبدالوهاب لايق شاه سناقل" userId="3e44ef77-5d6e-4411-bc3f-067b419ef2ef" providerId="ADAL" clId="{7E8A3DCB-84CE-486C-A139-ED76EAB9E848}" dt="2021-03-30T04:06:30.540" v="4" actId="478"/>
          <ac:spMkLst>
            <pc:docMk/>
            <pc:sldMk cId="1738999046" sldId="256"/>
            <ac:spMk id="2" creationId="{EFB00B23-26F8-4BC8-A445-F16C137722D0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3" creationId="{0962D9A5-3B6B-4276-BFA8-16A64912BCB7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44:44.124" v="415" actId="11529"/>
          <ac:spMkLst>
            <pc:docMk/>
            <pc:sldMk cId="1738999046" sldId="256"/>
            <ac:spMk id="4" creationId="{35B08449-4D2A-4CA5-98A9-82F03D30AB2F}"/>
          </ac:spMkLst>
        </pc:spChg>
        <pc:spChg chg="add del mod ord">
          <ac:chgData name="عبدالوهاب لايق شاه سناقل" userId="3e44ef77-5d6e-4411-bc3f-067b419ef2ef" providerId="ADAL" clId="{7E8A3DCB-84CE-486C-A139-ED76EAB9E848}" dt="2021-03-30T04:28:15.978" v="168" actId="478"/>
          <ac:spMkLst>
            <pc:docMk/>
            <pc:sldMk cId="1738999046" sldId="256"/>
            <ac:spMk id="6" creationId="{11E50A7C-35C5-476F-9A7D-CAE0018692CE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21:17.789" v="69" actId="478"/>
          <ac:spMkLst>
            <pc:docMk/>
            <pc:sldMk cId="1738999046" sldId="256"/>
            <ac:spMk id="7" creationId="{DFF6DC83-3BBE-4AE2-9669-6AD5A27B99F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21:01.948" v="67" actId="478"/>
          <ac:spMkLst>
            <pc:docMk/>
            <pc:sldMk cId="1738999046" sldId="256"/>
            <ac:spMk id="8" creationId="{00294961-234B-4DEE-9DAA-0B284D2E154B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8" creationId="{8CC64B7D-1F71-4816-9C7A-D0719F1B08DD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47:53.071" v="453"/>
          <ac:spMkLst>
            <pc:docMk/>
            <pc:sldMk cId="1738999046" sldId="256"/>
            <ac:spMk id="9" creationId="{35324F3C-80DE-4AF6-8D13-7165C8794634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20:28.175" v="55" actId="478"/>
          <ac:spMkLst>
            <pc:docMk/>
            <pc:sldMk cId="1738999046" sldId="256"/>
            <ac:spMk id="9" creationId="{E22CFA33-D076-405D-9A21-F6C2E2C81BC2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10" creationId="{D20FEFBD-872E-4348-915C-5780665F8D3F}"/>
          </ac:spMkLst>
        </pc:spChg>
        <pc:spChg chg="add del mod ord">
          <ac:chgData name="عبدالوهاب لايق شاه سناقل" userId="3e44ef77-5d6e-4411-bc3f-067b419ef2ef" providerId="ADAL" clId="{7E8A3DCB-84CE-486C-A139-ED76EAB9E848}" dt="2021-03-30T04:28:16.809" v="169" actId="478"/>
          <ac:spMkLst>
            <pc:docMk/>
            <pc:sldMk cId="1738999046" sldId="256"/>
            <ac:spMk id="11" creationId="{0ABE9839-FE84-4AEE-8726-323AA9D51F09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11" creationId="{E5C45BA4-1116-446E-8791-ED99D1000A1F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12" creationId="{4D1D5B2C-8358-4B00-AB54-0EADADC45F2A}"/>
          </ac:spMkLst>
        </pc:spChg>
        <pc:spChg chg="add del mod ord">
          <ac:chgData name="عبدالوهاب لايق شاه سناقل" userId="3e44ef77-5d6e-4411-bc3f-067b419ef2ef" providerId="ADAL" clId="{7E8A3DCB-84CE-486C-A139-ED76EAB9E848}" dt="2021-03-30T04:28:19.047" v="170" actId="478"/>
          <ac:spMkLst>
            <pc:docMk/>
            <pc:sldMk cId="1738999046" sldId="256"/>
            <ac:spMk id="12" creationId="{BB1F572A-8A51-4827-BD39-7CA5B4164E5C}"/>
          </ac:spMkLst>
        </pc:spChg>
        <pc:spChg chg="add del">
          <ac:chgData name="عبدالوهاب لايق شاه سناقل" userId="3e44ef77-5d6e-4411-bc3f-067b419ef2ef" providerId="ADAL" clId="{7E8A3DCB-84CE-486C-A139-ED76EAB9E848}" dt="2021-03-30T04:44:47.293" v="417" actId="22"/>
          <ac:spMkLst>
            <pc:docMk/>
            <pc:sldMk cId="1738999046" sldId="256"/>
            <ac:spMk id="13" creationId="{6F77F6CD-8319-46A2-8E1F-041FAF46BFAC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24:44.109" v="95" actId="478"/>
          <ac:spMkLst>
            <pc:docMk/>
            <pc:sldMk cId="1738999046" sldId="256"/>
            <ac:spMk id="13" creationId="{90967665-840A-4093-B36B-B1A74AE679C3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24:46.163" v="96" actId="478"/>
          <ac:spMkLst>
            <pc:docMk/>
            <pc:sldMk cId="1738999046" sldId="256"/>
            <ac:spMk id="14" creationId="{B1FBCB5E-0772-4733-9879-7724D13446FE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48:34.224" v="461" actId="478"/>
          <ac:spMkLst>
            <pc:docMk/>
            <pc:sldMk cId="1738999046" sldId="256"/>
            <ac:spMk id="16" creationId="{B8538A9B-BC5B-4AA4-AC86-BFF2DDEC64F5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23:27.508" v="87" actId="478"/>
          <ac:spMkLst>
            <pc:docMk/>
            <pc:sldMk cId="1738999046" sldId="256"/>
            <ac:spMk id="17" creationId="{7DBD58E2-6E94-4A88-9BB6-011B144703BC}"/>
          </ac:spMkLst>
        </pc:spChg>
        <pc:spChg chg="add del mod topLvl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18" creationId="{C44D56E8-BEAD-4BAF-8172-9A96019C9167}"/>
          </ac:spMkLst>
        </pc:spChg>
        <pc:spChg chg="add del mod topLvl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20" creationId="{5088D877-F8CC-484C-9DF3-1BB04B3CF2B0}"/>
          </ac:spMkLst>
        </pc:spChg>
        <pc:spChg chg="add del">
          <ac:chgData name="عبدالوهاب لايق شاه سناقل" userId="3e44ef77-5d6e-4411-bc3f-067b419ef2ef" providerId="ADAL" clId="{7E8A3DCB-84CE-486C-A139-ED76EAB9E848}" dt="2021-03-30T04:29:34.256" v="183" actId="478"/>
          <ac:spMkLst>
            <pc:docMk/>
            <pc:sldMk cId="1738999046" sldId="256"/>
            <ac:spMk id="21" creationId="{5E334120-133E-4FBA-B06E-8A09EF258D3C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9:27.126" v="556"/>
          <ac:spMkLst>
            <pc:docMk/>
            <pc:sldMk cId="1738999046" sldId="256"/>
            <ac:spMk id="21" creationId="{672AB414-D586-4407-8949-8FAAD53E0B18}"/>
          </ac:spMkLst>
        </pc:spChg>
        <pc:spChg chg="add del mod topLvl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22" creationId="{B2F3574E-D986-4B83-99CD-31A75765F94D}"/>
          </ac:spMkLst>
        </pc:spChg>
        <pc:spChg chg="add del mod ord topLvl">
          <ac:chgData name="عبدالوهاب لايق شاه سناقل" userId="3e44ef77-5d6e-4411-bc3f-067b419ef2ef" providerId="ADAL" clId="{7E8A3DCB-84CE-486C-A139-ED76EAB9E848}" dt="2021-03-30T04:59:30.480" v="558" actId="21"/>
          <ac:spMkLst>
            <pc:docMk/>
            <pc:sldMk cId="1738999046" sldId="256"/>
            <ac:spMk id="23" creationId="{3CA6FAB0-E719-4B6C-93B7-1C8D8D281C6D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7:10.942" v="509"/>
          <ac:spMkLst>
            <pc:docMk/>
            <pc:sldMk cId="1738999046" sldId="256"/>
            <ac:spMk id="24" creationId="{B8B14CF6-6F35-4B06-810D-4A3ED62ADBC1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8:27.310" v="522"/>
          <ac:spMkLst>
            <pc:docMk/>
            <pc:sldMk cId="1738999046" sldId="256"/>
            <ac:spMk id="25" creationId="{2B6DD92E-DF27-4648-9EA6-7B7F60F1CA13}"/>
          </ac:spMkLst>
        </pc:spChg>
        <pc:grpChg chg="add mod">
          <ac:chgData name="عبدالوهاب لايق شاه سناقل" userId="3e44ef77-5d6e-4411-bc3f-067b419ef2ef" providerId="ADAL" clId="{7E8A3DCB-84CE-486C-A139-ED76EAB9E848}" dt="2021-03-30T04:44:47.589" v="418" actId="164"/>
          <ac:grpSpMkLst>
            <pc:docMk/>
            <pc:sldMk cId="1738999046" sldId="256"/>
            <ac:grpSpMk id="2" creationId="{C8CD6C06-BFF0-4566-B14B-06D4BD4E1E29}"/>
          </ac:grpSpMkLst>
        </pc:grpChg>
        <pc:grpChg chg="add del mod">
          <ac:chgData name="عبدالوهاب لايق شاه سناقل" userId="3e44ef77-5d6e-4411-bc3f-067b419ef2ef" providerId="ADAL" clId="{7E8A3DCB-84CE-486C-A139-ED76EAB9E848}" dt="2021-03-30T04:55:53.917" v="491" actId="165"/>
          <ac:grpSpMkLst>
            <pc:docMk/>
            <pc:sldMk cId="1738999046" sldId="256"/>
            <ac:grpSpMk id="7" creationId="{8FACC272-05A2-4968-B2D7-1AFF3FD24C74}"/>
          </ac:grpSpMkLst>
        </pc:grpChg>
        <pc:picChg chg="add del mod">
          <ac:chgData name="عبدالوهاب لايق شاه سناقل" userId="3e44ef77-5d6e-4411-bc3f-067b419ef2ef" providerId="ADAL" clId="{7E8A3DCB-84CE-486C-A139-ED76EAB9E848}" dt="2021-03-30T04:20:28.824" v="56" actId="478"/>
          <ac:picMkLst>
            <pc:docMk/>
            <pc:sldMk cId="1738999046" sldId="256"/>
            <ac:picMk id="4" creationId="{4FAD8FD9-5760-4213-8430-12E42AD799D7}"/>
          </ac:picMkLst>
        </pc:picChg>
        <pc:picChg chg="add del mod topLvl">
          <ac:chgData name="عبدالوهاب لايق شاه سناقل" userId="3e44ef77-5d6e-4411-bc3f-067b419ef2ef" providerId="ADAL" clId="{7E8A3DCB-84CE-486C-A139-ED76EAB9E848}" dt="2021-03-30T04:59:30.480" v="558" actId="21"/>
          <ac:picMkLst>
            <pc:docMk/>
            <pc:sldMk cId="1738999046" sldId="256"/>
            <ac:picMk id="5" creationId="{991A8F52-0826-4E39-A023-88DDF3A7DDD1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4:59:30.480" v="558" actId="21"/>
          <ac:picMkLst>
            <pc:docMk/>
            <pc:sldMk cId="1738999046" sldId="256"/>
            <ac:picMk id="15" creationId="{75FF7561-9226-4766-886C-49D7B3742F1C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4:24:40.344" v="94" actId="478"/>
          <ac:picMkLst>
            <pc:docMk/>
            <pc:sldMk cId="1738999046" sldId="256"/>
            <ac:picMk id="16" creationId="{0ACAB888-7484-4CB7-B636-8D52C337D733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4:28:15.463" v="167" actId="478"/>
          <ac:picMkLst>
            <pc:docMk/>
            <pc:sldMk cId="1738999046" sldId="256"/>
            <ac:picMk id="19" creationId="{68C7AA90-D384-4401-BA2B-D56E5E271EFC}"/>
          </ac:picMkLst>
        </pc:picChg>
      </pc:sldChg>
      <pc:sldChg chg="addSp delSp modSp new del mod">
        <pc:chgData name="عبدالوهاب لايق شاه سناقل" userId="3e44ef77-5d6e-4411-bc3f-067b419ef2ef" providerId="ADAL" clId="{7E8A3DCB-84CE-486C-A139-ED76EAB9E848}" dt="2021-03-30T11:49:20.928" v="2721" actId="47"/>
        <pc:sldMkLst>
          <pc:docMk/>
          <pc:sldMk cId="2116177783" sldId="256"/>
        </pc:sldMkLst>
        <pc:spChg chg="mod">
          <ac:chgData name="عبدالوهاب لايق شاه سناقل" userId="3e44ef77-5d6e-4411-bc3f-067b419ef2ef" providerId="ADAL" clId="{7E8A3DCB-84CE-486C-A139-ED76EAB9E848}" dt="2021-03-30T11:48:27.288" v="2710" actId="27636"/>
          <ac:spMkLst>
            <pc:docMk/>
            <pc:sldMk cId="2116177783" sldId="256"/>
            <ac:spMk id="4" creationId="{E68FA346-2CDA-4225-83D8-6644335B6D7E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90" v="2713" actId="27636"/>
          <ac:spMkLst>
            <pc:docMk/>
            <pc:sldMk cId="2116177783" sldId="256"/>
            <ac:spMk id="5" creationId="{43A626AB-21AD-4CC5-AEA4-73CB6F8C2B76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8" v="2711" actId="27636"/>
          <ac:spMkLst>
            <pc:docMk/>
            <pc:sldMk cId="2116177783" sldId="256"/>
            <ac:spMk id="6" creationId="{184C7257-5536-4FE1-BB42-6A71E63D447E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9" v="2712" actId="27636"/>
          <ac:spMkLst>
            <pc:docMk/>
            <pc:sldMk cId="2116177783" sldId="256"/>
            <ac:spMk id="7" creationId="{677F9DA0-96C0-462B-A686-CF4ACAC806D7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2" v="2704" actId="27636"/>
          <ac:spMkLst>
            <pc:docMk/>
            <pc:sldMk cId="2116177783" sldId="256"/>
            <ac:spMk id="8" creationId="{7F9B07C3-B80E-4BDA-A965-F492759007F7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4" v="2705" actId="27636"/>
          <ac:spMkLst>
            <pc:docMk/>
            <pc:sldMk cId="2116177783" sldId="256"/>
            <ac:spMk id="9" creationId="{91EEC782-FB93-43BA-BA0F-CCD7CCBAE65D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4" v="2706" actId="27636"/>
          <ac:spMkLst>
            <pc:docMk/>
            <pc:sldMk cId="2116177783" sldId="256"/>
            <ac:spMk id="10" creationId="{CD9FCD63-AB72-4E3B-8EDA-AEF33BA91411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5" v="2707" actId="27636"/>
          <ac:spMkLst>
            <pc:docMk/>
            <pc:sldMk cId="2116177783" sldId="256"/>
            <ac:spMk id="11" creationId="{6819A523-DFD5-4FFD-AAB3-5494CE25C1F3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94" v="2716" actId="27636"/>
          <ac:spMkLst>
            <pc:docMk/>
            <pc:sldMk cId="2116177783" sldId="256"/>
            <ac:spMk id="12" creationId="{5B263073-2ADB-4220-89BA-6E038C7967C1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6" v="2708" actId="27636"/>
          <ac:spMkLst>
            <pc:docMk/>
            <pc:sldMk cId="2116177783" sldId="256"/>
            <ac:spMk id="13" creationId="{2E74DD8F-1AF2-438D-B285-B20236C81910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93" v="2715" actId="27636"/>
          <ac:spMkLst>
            <pc:docMk/>
            <pc:sldMk cId="2116177783" sldId="256"/>
            <ac:spMk id="14" creationId="{55596652-D192-4F5B-B57E-49A038BAA3AD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87" v="2709" actId="27636"/>
          <ac:spMkLst>
            <pc:docMk/>
            <pc:sldMk cId="2116177783" sldId="256"/>
            <ac:spMk id="15" creationId="{66F509EC-0306-40BE-9CE7-318A7EF61854}"/>
          </ac:spMkLst>
        </pc:spChg>
        <pc:spChg chg="mod">
          <ac:chgData name="عبدالوهاب لايق شاه سناقل" userId="3e44ef77-5d6e-4411-bc3f-067b419ef2ef" providerId="ADAL" clId="{7E8A3DCB-84CE-486C-A139-ED76EAB9E848}" dt="2021-03-30T11:48:27.292" v="2714" actId="27636"/>
          <ac:spMkLst>
            <pc:docMk/>
            <pc:sldMk cId="2116177783" sldId="256"/>
            <ac:spMk id="16" creationId="{3BA5760E-9E07-4B90-A725-2ED73064A9ED}"/>
          </ac:spMkLst>
        </pc:spChg>
        <pc:spChg chg="add del">
          <ac:chgData name="عبدالوهاب لايق شاه سناقل" userId="3e44ef77-5d6e-4411-bc3f-067b419ef2ef" providerId="ADAL" clId="{7E8A3DCB-84CE-486C-A139-ED76EAB9E848}" dt="2021-03-30T06:02:53.391" v="1884" actId="22"/>
          <ac:spMkLst>
            <pc:docMk/>
            <pc:sldMk cId="2116177783" sldId="256"/>
            <ac:spMk id="18" creationId="{E2EBA793-0E54-4A3C-A08C-CDB5D2F8FC79}"/>
          </ac:spMkLst>
        </pc:spChg>
      </pc:sldChg>
      <pc:sldChg chg="new">
        <pc:chgData name="عبدالوهاب لايق شاه سناقل" userId="3e44ef77-5d6e-4411-bc3f-067b419ef2ef" providerId="ADAL" clId="{7E8A3DCB-84CE-486C-A139-ED76EAB9E848}" dt="2021-03-30T11:49:23.708" v="2723" actId="680"/>
        <pc:sldMkLst>
          <pc:docMk/>
          <pc:sldMk cId="2642265574" sldId="256"/>
        </pc:sldMkLst>
      </pc:sldChg>
      <pc:sldChg chg="delSp new add del mod">
        <pc:chgData name="عبدالوهاب لايق شاه سناقل" userId="3e44ef77-5d6e-4411-bc3f-067b419ef2ef" providerId="ADAL" clId="{7E8A3DCB-84CE-486C-A139-ED76EAB9E848}" dt="2021-03-30T05:22:53.258" v="967" actId="47"/>
        <pc:sldMkLst>
          <pc:docMk/>
          <pc:sldMk cId="2842494087" sldId="256"/>
        </pc:sldMkLst>
        <pc:spChg chg="del">
          <ac:chgData name="عبدالوهاب لايق شاه سناقل" userId="3e44ef77-5d6e-4411-bc3f-067b419ef2ef" providerId="ADAL" clId="{7E8A3DCB-84CE-486C-A139-ED76EAB9E848}" dt="2021-03-30T05:15:22.566" v="880" actId="478"/>
          <ac:spMkLst>
            <pc:docMk/>
            <pc:sldMk cId="2842494087" sldId="256"/>
            <ac:spMk id="2" creationId="{62FF92E0-D5A7-4B8C-BB96-9695239962C0}"/>
          </ac:spMkLst>
        </pc:spChg>
      </pc:sldChg>
      <pc:sldChg chg="new del">
        <pc:chgData name="عبدالوهاب لايق شاه سناقل" userId="3e44ef77-5d6e-4411-bc3f-067b419ef2ef" providerId="ADAL" clId="{7E8A3DCB-84CE-486C-A139-ED76EAB9E848}" dt="2021-03-30T05:23:31.297" v="970" actId="47"/>
        <pc:sldMkLst>
          <pc:docMk/>
          <pc:sldMk cId="3234686773" sldId="256"/>
        </pc:sldMkLst>
      </pc:sldChg>
      <pc:sldChg chg="modSp new del mod">
        <pc:chgData name="عبدالوهاب لايق شاه سناقل" userId="3e44ef77-5d6e-4411-bc3f-067b419ef2ef" providerId="ADAL" clId="{7E8A3DCB-84CE-486C-A139-ED76EAB9E848}" dt="2021-03-30T05:45:15.171" v="1446" actId="47"/>
        <pc:sldMkLst>
          <pc:docMk/>
          <pc:sldMk cId="4243614227" sldId="256"/>
        </pc:sldMkLst>
        <pc:spChg chg="mod">
          <ac:chgData name="عبدالوهاب لايق شاه سناقل" userId="3e44ef77-5d6e-4411-bc3f-067b419ef2ef" providerId="ADAL" clId="{7E8A3DCB-84CE-486C-A139-ED76EAB9E848}" dt="2021-03-30T05:25:59.747" v="1125" actId="6549"/>
          <ac:spMkLst>
            <pc:docMk/>
            <pc:sldMk cId="4243614227" sldId="256"/>
            <ac:spMk id="2" creationId="{CC2F1B45-70DC-4848-B616-A3E7D5BB13DD}"/>
          </ac:spMkLst>
        </pc:spChg>
      </pc:sldChg>
      <pc:sldChg chg="new">
        <pc:chgData name="عبدالوهاب لايق شاه سناقل" userId="3e44ef77-5d6e-4411-bc3f-067b419ef2ef" providerId="ADAL" clId="{7E8A3DCB-84CE-486C-A139-ED76EAB9E848}" dt="2021-03-30T11:49:25.106" v="2724" actId="680"/>
        <pc:sldMkLst>
          <pc:docMk/>
          <pc:sldMk cId="204608089" sldId="257"/>
        </pc:sldMkLst>
      </pc:sldChg>
      <pc:sldChg chg="delSp add del mod">
        <pc:chgData name="عبدالوهاب لايق شاه سناقل" userId="3e44ef77-5d6e-4411-bc3f-067b419ef2ef" providerId="ADAL" clId="{7E8A3DCB-84CE-486C-A139-ED76EAB9E848}" dt="2021-03-30T05:48:17.722" v="1454" actId="47"/>
        <pc:sldMkLst>
          <pc:docMk/>
          <pc:sldMk cId="392890915" sldId="257"/>
        </pc:sldMkLst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2" creationId="{D4898264-9416-4708-A33F-1BFDE8873230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3" creationId="{0B7FBA0D-3AB1-4B47-919B-6C1C490C654E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4" creationId="{E68FA346-2CDA-4225-83D8-6644335B6D7E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5" creationId="{43A626AB-21AD-4CC5-AEA4-73CB6F8C2B76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6" creationId="{184C7257-5536-4FE1-BB42-6A71E63D447E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7" creationId="{677F9DA0-96C0-462B-A686-CF4ACAC806D7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8" creationId="{7F9B07C3-B80E-4BDA-A965-F492759007F7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9" creationId="{91EEC782-FB93-43BA-BA0F-CCD7CCBAE65D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10" creationId="{CD9FCD63-AB72-4E3B-8EDA-AEF33BA91411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11" creationId="{6819A523-DFD5-4FFD-AAB3-5494CE25C1F3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12" creationId="{5B263073-2ADB-4220-89BA-6E038C7967C1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13" creationId="{2E74DD8F-1AF2-438D-B285-B20236C81910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14" creationId="{55596652-D192-4F5B-B57E-49A038BAA3AD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15" creationId="{66F509EC-0306-40BE-9CE7-318A7EF61854}"/>
          </ac:spMkLst>
        </pc:spChg>
        <pc:spChg chg="del">
          <ac:chgData name="عبدالوهاب لايق شاه سناقل" userId="3e44ef77-5d6e-4411-bc3f-067b419ef2ef" providerId="ADAL" clId="{7E8A3DCB-84CE-486C-A139-ED76EAB9E848}" dt="2021-03-30T05:48:09.990" v="1453" actId="478"/>
          <ac:spMkLst>
            <pc:docMk/>
            <pc:sldMk cId="392890915" sldId="257"/>
            <ac:spMk id="16" creationId="{3BA5760E-9E07-4B90-A725-2ED73064A9ED}"/>
          </ac:spMkLst>
        </pc:spChg>
      </pc:sldChg>
      <pc:sldChg chg="new del">
        <pc:chgData name="عبدالوهاب لايق شاه سناقل" userId="3e44ef77-5d6e-4411-bc3f-067b419ef2ef" providerId="ADAL" clId="{7E8A3DCB-84CE-486C-A139-ED76EAB9E848}" dt="2021-03-30T05:47:59.689" v="1451" actId="47"/>
        <pc:sldMkLst>
          <pc:docMk/>
          <pc:sldMk cId="2755548043" sldId="257"/>
        </pc:sldMkLst>
      </pc:sldChg>
      <pc:sldChg chg="addSp delSp modSp new del mod">
        <pc:chgData name="عبدالوهاب لايق شاه سناقل" userId="3e44ef77-5d6e-4411-bc3f-067b419ef2ef" providerId="ADAL" clId="{7E8A3DCB-84CE-486C-A139-ED76EAB9E848}" dt="2021-03-30T11:49:22.172" v="2722" actId="47"/>
        <pc:sldMkLst>
          <pc:docMk/>
          <pc:sldMk cId="4164692366" sldId="257"/>
        </pc:sldMkLst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2" creationId="{B23F98D7-A29E-4D5D-92B0-F8FDCC7F24BA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3" creationId="{24E71AB4-7B77-4D69-99B6-6D65CF08A14C}"/>
          </ac:spMkLst>
        </pc:spChg>
        <pc:spChg chg="mod">
          <ac:chgData name="عبدالوهاب لايق شاه سناقل" userId="3e44ef77-5d6e-4411-bc3f-067b419ef2ef" providerId="ADAL" clId="{7E8A3DCB-84CE-486C-A139-ED76EAB9E848}" dt="2021-03-30T05:48:55.878" v="1465"/>
          <ac:spMkLst>
            <pc:docMk/>
            <pc:sldMk cId="4164692366" sldId="257"/>
            <ac:spMk id="6" creationId="{25813699-4936-4DCD-AB98-E9FEBE2369E5}"/>
          </ac:spMkLst>
        </pc:spChg>
        <pc:spChg chg="del mod">
          <ac:chgData name="عبدالوهاب لايق شاه سناقل" userId="3e44ef77-5d6e-4411-bc3f-067b419ef2ef" providerId="ADAL" clId="{7E8A3DCB-84CE-486C-A139-ED76EAB9E848}" dt="2021-03-30T05:49:32.288" v="1485" actId="478"/>
          <ac:spMkLst>
            <pc:docMk/>
            <pc:sldMk cId="4164692366" sldId="257"/>
            <ac:spMk id="8" creationId="{1E600339-3E96-489B-9359-6DF55DA7E37B}"/>
          </ac:spMkLst>
        </pc:spChg>
        <pc:spChg chg="del mod">
          <ac:chgData name="عبدالوهاب لايق شاه سناقل" userId="3e44ef77-5d6e-4411-bc3f-067b419ef2ef" providerId="ADAL" clId="{7E8A3DCB-84CE-486C-A139-ED76EAB9E848}" dt="2021-03-30T05:49:37.057" v="1486" actId="478"/>
          <ac:spMkLst>
            <pc:docMk/>
            <pc:sldMk cId="4164692366" sldId="257"/>
            <ac:spMk id="9" creationId="{A5464241-FDA1-4EA1-95DB-F18578EAFC2E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10" creationId="{8CB8A650-1753-4222-90A9-041358DD1285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11" creationId="{16933B01-0361-40E1-A692-2F1897D32C10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12" creationId="{3A6B43A8-09CB-4E44-8E67-0D593E3E5770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13" creationId="{763DF279-BAF9-46CD-853C-72B812750849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14" creationId="{9B589346-35B6-41FE-964F-EB9C621892CE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15" creationId="{24D75BA4-5071-45B8-9C21-278294E25CD7}"/>
          </ac:spMkLst>
        </pc:spChg>
        <pc:spChg chg="mod">
          <ac:chgData name="عبدالوهاب لايق شاه سناقل" userId="3e44ef77-5d6e-4411-bc3f-067b419ef2ef" providerId="ADAL" clId="{7E8A3DCB-84CE-486C-A139-ED76EAB9E848}" dt="2021-03-30T05:48:55.878" v="1465"/>
          <ac:spMkLst>
            <pc:docMk/>
            <pc:sldMk cId="4164692366" sldId="257"/>
            <ac:spMk id="18" creationId="{B7D7B5BB-FDF9-4E30-B78A-37CC4F1A92D0}"/>
          </ac:spMkLst>
        </pc:spChg>
        <pc:spChg chg="mod">
          <ac:chgData name="عبدالوهاب لايق شاه سناقل" userId="3e44ef77-5d6e-4411-bc3f-067b419ef2ef" providerId="ADAL" clId="{7E8A3DCB-84CE-486C-A139-ED76EAB9E848}" dt="2021-03-30T05:48:55.878" v="1465"/>
          <ac:spMkLst>
            <pc:docMk/>
            <pc:sldMk cId="4164692366" sldId="257"/>
            <ac:spMk id="20" creationId="{B4CEAAAA-56AB-4470-996B-A0AE90939D84}"/>
          </ac:spMkLst>
        </pc:spChg>
        <pc:spChg chg="mod">
          <ac:chgData name="عبدالوهاب لايق شاه سناقل" userId="3e44ef77-5d6e-4411-bc3f-067b419ef2ef" providerId="ADAL" clId="{7E8A3DCB-84CE-486C-A139-ED76EAB9E848}" dt="2021-03-30T05:48:55.878" v="1465"/>
          <ac:spMkLst>
            <pc:docMk/>
            <pc:sldMk cId="4164692366" sldId="257"/>
            <ac:spMk id="22" creationId="{4F88A6FA-B93E-488B-97C2-9C6C8FCF5D0F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23" creationId="{12532EB0-7A76-4907-9A61-ED15615B5CB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24" creationId="{26832B18-7E04-48C3-B781-981F4400CA7B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25" creationId="{BA8BD917-576E-44D5-B1E2-2BB10DB07BF4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26" creationId="{72B08D89-2DB0-439C-9C26-61438EABA683}"/>
          </ac:spMkLst>
        </pc:spChg>
        <pc:spChg chg="mod">
          <ac:chgData name="عبدالوهاب لايق شاه سناقل" userId="3e44ef77-5d6e-4411-bc3f-067b419ef2ef" providerId="ADAL" clId="{7E8A3DCB-84CE-486C-A139-ED76EAB9E848}" dt="2021-03-30T05:48:55.878" v="1465"/>
          <ac:spMkLst>
            <pc:docMk/>
            <pc:sldMk cId="4164692366" sldId="257"/>
            <ac:spMk id="28" creationId="{A6829BD2-E130-43BF-A38B-1E361303D93A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30" creationId="{C0457521-1BC4-4AC0-9975-3BE9E76AE74B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31" creationId="{0A5EE593-6B51-4A40-8BEF-3EC2D502CF9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51:01.493" v="1494" actId="478"/>
          <ac:spMkLst>
            <pc:docMk/>
            <pc:sldMk cId="4164692366" sldId="257"/>
            <ac:spMk id="32" creationId="{7138D9B7-0002-4811-8330-F7F2256F2307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36" creationId="{45D81139-FEC6-465F-85C7-623DADCBD739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47" creationId="{DE3DA667-5834-4B4A-9FF2-469EA935417C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56" creationId="{EFCB1727-B469-432A-945D-483EBF45E8DF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57" creationId="{0F25B612-0748-4DF2-AA2C-B85E65D32EEA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58" creationId="{C362FD41-24F2-4DBB-BB36-5FD18A264FEB}"/>
          </ac:spMkLst>
        </pc:spChg>
        <pc:spChg chg="add mod or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65" creationId="{0E874D0D-16AC-4AF5-8A3F-28D1202A856B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66" creationId="{9FEE54E3-6B52-4C6A-ADF2-7B6154EA1B01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67" creationId="{9FF0DF3A-11A4-493F-8C62-A72829B0F289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70" creationId="{FFCC11F8-FBCD-40A3-9FB3-1F9BFD519C3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41:08.007" v="2367" actId="478"/>
          <ac:spMkLst>
            <pc:docMk/>
            <pc:sldMk cId="4164692366" sldId="257"/>
            <ac:spMk id="72" creationId="{BC744E98-5E2F-485C-9AFD-A052E6F62D4B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1:18.662" v="2171" actId="478"/>
          <ac:spMkLst>
            <pc:docMk/>
            <pc:sldMk cId="4164692366" sldId="257"/>
            <ac:spMk id="81" creationId="{58C26049-DE76-4915-B9FF-F26592A464B2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84" creationId="{29B8AA05-C5D9-4CE1-B85F-E534EAB1DBE9}"/>
          </ac:spMkLst>
        </pc:spChg>
        <pc:spChg chg="add mod topLvl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92" creationId="{997A5C9D-A745-4BDA-A74D-AD0C41E620AE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2:45.147" v="2187" actId="478"/>
          <ac:spMkLst>
            <pc:docMk/>
            <pc:sldMk cId="4164692366" sldId="257"/>
            <ac:spMk id="93" creationId="{EA385F8A-182F-47B1-B4D6-BC0446C1D8BC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2:45.844" v="2188" actId="478"/>
          <ac:spMkLst>
            <pc:docMk/>
            <pc:sldMk cId="4164692366" sldId="257"/>
            <ac:spMk id="94" creationId="{4B9C1149-147D-43FD-8613-886DD466D84C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2:44.579" v="2186" actId="478"/>
          <ac:spMkLst>
            <pc:docMk/>
            <pc:sldMk cId="4164692366" sldId="257"/>
            <ac:spMk id="95" creationId="{E62EB6E3-CE83-48FF-ACC8-F97FB271498D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2:50.376" v="2191" actId="478"/>
          <ac:spMkLst>
            <pc:docMk/>
            <pc:sldMk cId="4164692366" sldId="257"/>
            <ac:spMk id="96" creationId="{26B1B418-55C0-4017-BB99-F12CB7A9CF5F}"/>
          </ac:spMkLst>
        </pc:spChg>
        <pc:spChg chg="add mod topLvl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97" creationId="{052EDF95-C007-4B8B-9ACD-46AF4C6B6A67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9:12.876" v="2218" actId="478"/>
          <ac:spMkLst>
            <pc:docMk/>
            <pc:sldMk cId="4164692366" sldId="257"/>
            <ac:spMk id="98" creationId="{AFC5C3F3-3270-4053-820D-9F77F9301A93}"/>
          </ac:spMkLst>
        </pc:spChg>
        <pc:spChg chg="add del mod topLvl">
          <ac:chgData name="عبدالوهاب لايق شاه سناقل" userId="3e44ef77-5d6e-4411-bc3f-067b419ef2ef" providerId="ADAL" clId="{7E8A3DCB-84CE-486C-A139-ED76EAB9E848}" dt="2021-03-30T06:34:49.556" v="2282" actId="478"/>
          <ac:spMkLst>
            <pc:docMk/>
            <pc:sldMk cId="4164692366" sldId="257"/>
            <ac:spMk id="99" creationId="{B4B52ED5-B46B-4A1C-974B-F1D1B5B21DEF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3:09.967" v="2198" actId="478"/>
          <ac:spMkLst>
            <pc:docMk/>
            <pc:sldMk cId="4164692366" sldId="257"/>
            <ac:spMk id="100" creationId="{494FC40D-2BFF-4F79-B0EA-5DC8E5B660D2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3:09.967" v="2198" actId="478"/>
          <ac:spMkLst>
            <pc:docMk/>
            <pc:sldMk cId="4164692366" sldId="257"/>
            <ac:spMk id="101" creationId="{3A74C3E9-8D12-47A6-ABC4-4E147445EED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3:15.801" v="2200" actId="478"/>
          <ac:spMkLst>
            <pc:docMk/>
            <pc:sldMk cId="4164692366" sldId="257"/>
            <ac:spMk id="102" creationId="{192C9006-1C74-45B1-B525-4CD4834A5C1A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3:15.801" v="2200" actId="478"/>
          <ac:spMkLst>
            <pc:docMk/>
            <pc:sldMk cId="4164692366" sldId="257"/>
            <ac:spMk id="103" creationId="{1F7E0E89-0DB2-4D77-860D-72DCEF3F11A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3:19.426" v="2203" actId="478"/>
          <ac:spMkLst>
            <pc:docMk/>
            <pc:sldMk cId="4164692366" sldId="257"/>
            <ac:spMk id="104" creationId="{82516535-5D1F-4CDD-B1E9-EA80E786D2DC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3:19.426" v="2203" actId="478"/>
          <ac:spMkLst>
            <pc:docMk/>
            <pc:sldMk cId="4164692366" sldId="257"/>
            <ac:spMk id="105" creationId="{64806806-8589-462A-B4E9-C68314137373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9:07.870" v="2208" actId="478"/>
          <ac:spMkLst>
            <pc:docMk/>
            <pc:sldMk cId="4164692366" sldId="257"/>
            <ac:spMk id="106" creationId="{69C73E31-F863-4A81-A0F1-150FBB6D84B9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29:07.547" v="2207" actId="478"/>
          <ac:spMkLst>
            <pc:docMk/>
            <pc:sldMk cId="4164692366" sldId="257"/>
            <ac:spMk id="107" creationId="{72942203-391B-47D5-8444-36A881C245A1}"/>
          </ac:spMkLst>
        </pc:spChg>
        <pc:spChg chg="add mod topLvl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108" creationId="{1907F0E8-DFDF-423F-98EA-B0D775234095}"/>
          </ac:spMkLst>
        </pc:spChg>
        <pc:spChg chg="add mod topLvl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109" creationId="{406C945E-BBCB-4FF0-9BB1-5D0860A5AB60}"/>
          </ac:spMkLst>
        </pc:spChg>
        <pc:spChg chg="add mod topLvl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110" creationId="{0B1B7BE5-73D8-42B6-8B81-8959992A0971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29:41.595" v="2224" actId="571"/>
          <ac:spMkLst>
            <pc:docMk/>
            <pc:sldMk cId="4164692366" sldId="257"/>
            <ac:spMk id="111" creationId="{4ABAB028-F55B-4597-BECA-49B41C5EAA1E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29:41.595" v="2224" actId="571"/>
          <ac:spMkLst>
            <pc:docMk/>
            <pc:sldMk cId="4164692366" sldId="257"/>
            <ac:spMk id="112" creationId="{D2CEA4B7-9574-4A4B-B0C5-481B24C9FEC8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29:41.595" v="2224" actId="571"/>
          <ac:spMkLst>
            <pc:docMk/>
            <pc:sldMk cId="4164692366" sldId="257"/>
            <ac:spMk id="113" creationId="{9F6B3BD2-2621-4FAB-99C5-38D023276E37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29:41.595" v="2224" actId="571"/>
          <ac:spMkLst>
            <pc:docMk/>
            <pc:sldMk cId="4164692366" sldId="257"/>
            <ac:spMk id="114" creationId="{0DC76593-CB56-4440-A818-B989AC8A662A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116" creationId="{062A28DE-0634-4682-A0FF-7F1B32655DC9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121" creationId="{835689F1-C13E-4BA3-892A-79CF9D728539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52:00.462" v="2515" actId="20577"/>
          <ac:spMkLst>
            <pc:docMk/>
            <pc:sldMk cId="4164692366" sldId="257"/>
            <ac:spMk id="131" creationId="{3ABA8567-8C04-4E79-B47B-A218BDFE556E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136" creationId="{C85F0B65-97A6-48BA-ADA1-4BBA4518DFB6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6:34:44.821" v="2278" actId="478"/>
          <ac:spMkLst>
            <pc:docMk/>
            <pc:sldMk cId="4164692366" sldId="257"/>
            <ac:spMk id="138" creationId="{53153DF9-D868-49B9-BFB0-4B7F8ED7A416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48:20.199" v="2484" actId="571"/>
          <ac:spMkLst>
            <pc:docMk/>
            <pc:sldMk cId="4164692366" sldId="257"/>
            <ac:spMk id="140" creationId="{E2477366-002F-4901-A773-9B88D4C13458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55:31.486" v="2542" actId="164"/>
          <ac:spMkLst>
            <pc:docMk/>
            <pc:sldMk cId="4164692366" sldId="257"/>
            <ac:spMk id="144" creationId="{5CACFE7A-4264-4037-B96C-3150EF870C67}"/>
          </ac:spMkLst>
        </pc:spChg>
        <pc:spChg chg="add mod ord">
          <ac:chgData name="عبدالوهاب لايق شاه سناقل" userId="3e44ef77-5d6e-4411-bc3f-067b419ef2ef" providerId="ADAL" clId="{7E8A3DCB-84CE-486C-A139-ED76EAB9E848}" dt="2021-03-30T06:55:31.486" v="2542" actId="164"/>
          <ac:spMkLst>
            <pc:docMk/>
            <pc:sldMk cId="4164692366" sldId="257"/>
            <ac:spMk id="145" creationId="{04626190-DDFC-466C-85E8-252F2FA87F4B}"/>
          </ac:spMkLst>
        </pc:spChg>
        <pc:spChg chg="add del">
          <ac:chgData name="عبدالوهاب لايق شاه سناقل" userId="3e44ef77-5d6e-4411-bc3f-067b419ef2ef" providerId="ADAL" clId="{7E8A3DCB-84CE-486C-A139-ED76EAB9E848}" dt="2021-03-30T06:39:05.615" v="2327" actId="22"/>
          <ac:spMkLst>
            <pc:docMk/>
            <pc:sldMk cId="4164692366" sldId="257"/>
            <ac:spMk id="147" creationId="{D9F1CCAD-2060-4479-A4F3-491BA64C94A7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55:31.486" v="2542" actId="164"/>
          <ac:spMkLst>
            <pc:docMk/>
            <pc:sldMk cId="4164692366" sldId="257"/>
            <ac:spMk id="148" creationId="{6B74434A-8284-4573-B9A1-76444A71D255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6:52:19.511" v="2518"/>
          <ac:spMkLst>
            <pc:docMk/>
            <pc:sldMk cId="4164692366" sldId="257"/>
            <ac:spMk id="167" creationId="{80ADFD93-6000-4578-81EA-1EB27ADDA916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195" creationId="{54539646-1CB7-43D0-91FA-3986046410FE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197" creationId="{6B084269-FD67-4C85-9A08-52B4FC2318CC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0" creationId="{A8DBC9D2-7EEE-4A77-AD18-64BA5CBD98F2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1" creationId="{68C36311-F3D6-4BB3-A24B-5F77BF98EF61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2" creationId="{2F676533-FBA6-4FBE-BCD2-CAD2438EA201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3" creationId="{A60BCBCA-51D9-4A15-9DCA-6DC8FD828E4D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6" creationId="{8BF26945-D4D5-4062-AA75-9064BF094C8A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7" creationId="{376A06A1-4BD0-464E-8F55-40C1F8020270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8" creationId="{F15F9DEA-5CC6-4B90-A388-7AB2556E8F08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09" creationId="{5F703BC0-B42E-433A-B669-0F597CEBEA27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10" creationId="{A4C832FC-3225-4F26-9398-2DC94EF7D189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11" creationId="{9984F83F-C1A7-4B60-989F-B67C4D4DEE49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12" creationId="{A3DD7F72-D6F8-42A8-AB34-4744792B1B07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13" creationId="{1D72ED22-F024-4B1C-AE4A-0F33D0F25263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15" creationId="{99B11629-595A-4B0F-BF63-920E8A8269AD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17" creationId="{7B90F777-163B-4975-A5C0-D94B1F0321BD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18" creationId="{55F1731F-A210-467B-B255-825640CFFEE8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20" creationId="{ADF9ACF7-9C04-428E-AFC2-52A3B31744A1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22" creationId="{7380E03C-3057-418B-AF20-71E13E9C981C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23" creationId="{01B7DA69-CF7F-4720-8DF1-9562AC048B20}"/>
          </ac:spMkLst>
        </pc:spChg>
        <pc:spChg chg="mod">
          <ac:chgData name="عبدالوهاب لايق شاه سناقل" userId="3e44ef77-5d6e-4411-bc3f-067b419ef2ef" providerId="ADAL" clId="{7E8A3DCB-84CE-486C-A139-ED76EAB9E848}" dt="2021-03-30T06:48:15.193" v="2482" actId="571"/>
          <ac:spMkLst>
            <pc:docMk/>
            <pc:sldMk cId="4164692366" sldId="257"/>
            <ac:spMk id="224" creationId="{D1092777-8502-4BF1-B344-A3CC2D87CBAD}"/>
          </ac:spMkLst>
        </pc:spChg>
        <pc:grpChg chg="add del mod">
          <ac:chgData name="عبدالوهاب لايق شاه سناقل" userId="3e44ef77-5d6e-4411-bc3f-067b419ef2ef" providerId="ADAL" clId="{7E8A3DCB-84CE-486C-A139-ED76EAB9E848}" dt="2021-03-30T05:49:37.694" v="1487" actId="478"/>
          <ac:grpSpMkLst>
            <pc:docMk/>
            <pc:sldMk cId="4164692366" sldId="257"/>
            <ac:grpSpMk id="4" creationId="{79E895DC-5476-482C-95AA-6E1A77F412A3}"/>
          </ac:grpSpMkLst>
        </pc:grpChg>
        <pc:grpChg chg="add del mod">
          <ac:chgData name="عبدالوهاب لايق شاه سناقل" userId="3e44ef77-5d6e-4411-bc3f-067b419ef2ef" providerId="ADAL" clId="{7E8A3DCB-84CE-486C-A139-ED76EAB9E848}" dt="2021-03-30T05:51:01.493" v="1494" actId="478"/>
          <ac:grpSpMkLst>
            <pc:docMk/>
            <pc:sldMk cId="4164692366" sldId="257"/>
            <ac:grpSpMk id="16" creationId="{F048ABD8-9CE0-4BD1-879D-47A765F7E77B}"/>
          </ac:grpSpMkLst>
        </pc:grpChg>
        <pc:grpChg chg="add del mod">
          <ac:chgData name="عبدالوهاب لايق شاه سناقل" userId="3e44ef77-5d6e-4411-bc3f-067b419ef2ef" providerId="ADAL" clId="{7E8A3DCB-84CE-486C-A139-ED76EAB9E848}" dt="2021-03-30T05:51:01.493" v="1494" actId="478"/>
          <ac:grpSpMkLst>
            <pc:docMk/>
            <pc:sldMk cId="4164692366" sldId="257"/>
            <ac:grpSpMk id="27" creationId="{ACC54881-C6F6-4674-B793-358446DCA132}"/>
          </ac:grpSpMkLst>
        </pc:grpChg>
        <pc:grpChg chg="add mod">
          <ac:chgData name="عبدالوهاب لايق شاه سناقل" userId="3e44ef77-5d6e-4411-bc3f-067b419ef2ef" providerId="ADAL" clId="{7E8A3DCB-84CE-486C-A139-ED76EAB9E848}" dt="2021-03-30T06:05:08.647" v="2039" actId="164"/>
          <ac:grpSpMkLst>
            <pc:docMk/>
            <pc:sldMk cId="4164692366" sldId="257"/>
            <ac:grpSpMk id="68" creationId="{748BD063-F99C-4EF3-AF0C-1692F6E4B377}"/>
          </ac:grpSpMkLst>
        </pc:grpChg>
        <pc:grpChg chg="add mod">
          <ac:chgData name="عبدالوهاب لايق شاه سناقل" userId="3e44ef77-5d6e-4411-bc3f-067b419ef2ef" providerId="ADAL" clId="{7E8A3DCB-84CE-486C-A139-ED76EAB9E848}" dt="2021-03-30T06:48:20.199" v="2484" actId="571"/>
          <ac:grpSpMkLst>
            <pc:docMk/>
            <pc:sldMk cId="4164692366" sldId="257"/>
            <ac:grpSpMk id="69" creationId="{6A441250-425F-410C-A495-42C17E2436B2}"/>
          </ac:grpSpMkLst>
        </pc:grpChg>
        <pc:grpChg chg="add mod">
          <ac:chgData name="عبدالوهاب لايق شاه سناقل" userId="3e44ef77-5d6e-4411-bc3f-067b419ef2ef" providerId="ADAL" clId="{7E8A3DCB-84CE-486C-A139-ED76EAB9E848}" dt="2021-03-30T06:21:06.090" v="2169" actId="164"/>
          <ac:grpSpMkLst>
            <pc:docMk/>
            <pc:sldMk cId="4164692366" sldId="257"/>
            <ac:grpSpMk id="83" creationId="{737ED5E6-557D-406E-8D94-9CFBBB23C0C9}"/>
          </ac:grpSpMkLst>
        </pc:grpChg>
        <pc:grpChg chg="add del mod">
          <ac:chgData name="عبدالوهاب لايق شاه سناقل" userId="3e44ef77-5d6e-4411-bc3f-067b419ef2ef" providerId="ADAL" clId="{7E8A3DCB-84CE-486C-A139-ED76EAB9E848}" dt="2021-03-30T06:34:48.839" v="2281" actId="165"/>
          <ac:grpSpMkLst>
            <pc:docMk/>
            <pc:sldMk cId="4164692366" sldId="257"/>
            <ac:grpSpMk id="115" creationId="{FF39B0E2-2EAF-4F42-91B0-F2DBA2894E3F}"/>
          </ac:grpSpMkLst>
        </pc:grpChg>
        <pc:grpChg chg="add mod">
          <ac:chgData name="عبدالوهاب لايق شاه سناقل" userId="3e44ef77-5d6e-4411-bc3f-067b419ef2ef" providerId="ADAL" clId="{7E8A3DCB-84CE-486C-A139-ED76EAB9E848}" dt="2021-03-30T06:55:31.486" v="2542" actId="164"/>
          <ac:grpSpMkLst>
            <pc:docMk/>
            <pc:sldMk cId="4164692366" sldId="257"/>
            <ac:grpSpMk id="143" creationId="{4C04E052-AEC0-4013-A8E1-A3F751C95ED9}"/>
          </ac:grpSpMkLst>
        </pc:grpChg>
        <pc:grpChg chg="add del mod">
          <ac:chgData name="عبدالوهاب لايق شاه سناقل" userId="3e44ef77-5d6e-4411-bc3f-067b419ef2ef" providerId="ADAL" clId="{7E8A3DCB-84CE-486C-A139-ED76EAB9E848}" dt="2021-03-30T06:48:15.551" v="2483" actId="21"/>
          <ac:grpSpMkLst>
            <pc:docMk/>
            <pc:sldMk cId="4164692366" sldId="257"/>
            <ac:grpSpMk id="194" creationId="{44DAAAB4-D241-4EA0-BA7C-EC29EA3B1221}"/>
          </ac:grpSpMkLst>
        </pc:grpChg>
        <pc:grpChg chg="mod">
          <ac:chgData name="عبدالوهاب لايق شاه سناقل" userId="3e44ef77-5d6e-4411-bc3f-067b419ef2ef" providerId="ADAL" clId="{7E8A3DCB-84CE-486C-A139-ED76EAB9E848}" dt="2021-03-30T06:48:15.193" v="2482" actId="571"/>
          <ac:grpSpMkLst>
            <pc:docMk/>
            <pc:sldMk cId="4164692366" sldId="257"/>
            <ac:grpSpMk id="205" creationId="{1EB36682-15D0-4D77-BA10-80DA24983DA1}"/>
          </ac:grpSpMkLst>
        </pc:grpChg>
        <pc:grpChg chg="add del mod">
          <ac:chgData name="عبدالوهاب لايق شاه سناقل" userId="3e44ef77-5d6e-4411-bc3f-067b419ef2ef" providerId="ADAL" clId="{7E8A3DCB-84CE-486C-A139-ED76EAB9E848}" dt="2021-03-30T06:55:32.194" v="2543" actId="21"/>
          <ac:grpSpMkLst>
            <pc:docMk/>
            <pc:sldMk cId="4164692366" sldId="257"/>
            <ac:grpSpMk id="246" creationId="{60486AF6-4557-4268-B1D8-B60E3AA63433}"/>
          </ac:grpSpMkLst>
        </pc:grpChg>
        <pc:picChg chg="add del mod">
          <ac:chgData name="عبدالوهاب لايق شاه سناقل" userId="3e44ef77-5d6e-4411-bc3f-067b419ef2ef" providerId="ADAL" clId="{7E8A3DCB-84CE-486C-A139-ED76EAB9E848}" dt="2021-03-30T05:49:26.125" v="1483" actId="478"/>
          <ac:picMkLst>
            <pc:docMk/>
            <pc:sldMk cId="4164692366" sldId="257"/>
            <ac:picMk id="5" creationId="{4BD705E2-A721-4369-AA53-2ED9BE20718A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5:49:23.110" v="1481" actId="478"/>
          <ac:picMkLst>
            <pc:docMk/>
            <pc:sldMk cId="4164692366" sldId="257"/>
            <ac:picMk id="7" creationId="{3DD1A228-42DF-4D2A-95E9-AFA205559A5B}"/>
          </ac:picMkLst>
        </pc:picChg>
        <pc:picChg chg="mod">
          <ac:chgData name="عبدالوهاب لايق شاه سناقل" userId="3e44ef77-5d6e-4411-bc3f-067b419ef2ef" providerId="ADAL" clId="{7E8A3DCB-84CE-486C-A139-ED76EAB9E848}" dt="2021-03-30T05:48:55.878" v="1465"/>
          <ac:picMkLst>
            <pc:docMk/>
            <pc:sldMk cId="4164692366" sldId="257"/>
            <ac:picMk id="17" creationId="{DBCE0949-1B36-4F01-8053-0542EFFE4B0D}"/>
          </ac:picMkLst>
        </pc:picChg>
        <pc:picChg chg="mod">
          <ac:chgData name="عبدالوهاب لايق شاه سناقل" userId="3e44ef77-5d6e-4411-bc3f-067b419ef2ef" providerId="ADAL" clId="{7E8A3DCB-84CE-486C-A139-ED76EAB9E848}" dt="2021-03-30T05:48:55.878" v="1465"/>
          <ac:picMkLst>
            <pc:docMk/>
            <pc:sldMk cId="4164692366" sldId="257"/>
            <ac:picMk id="19" creationId="{3DDDD06F-4AC8-4A24-874F-CC1264E6D4B8}"/>
          </ac:picMkLst>
        </pc:picChg>
        <pc:picChg chg="mod">
          <ac:chgData name="عبدالوهاب لايق شاه سناقل" userId="3e44ef77-5d6e-4411-bc3f-067b419ef2ef" providerId="ADAL" clId="{7E8A3DCB-84CE-486C-A139-ED76EAB9E848}" dt="2021-03-30T05:48:55.878" v="1465"/>
          <ac:picMkLst>
            <pc:docMk/>
            <pc:sldMk cId="4164692366" sldId="257"/>
            <ac:picMk id="21" creationId="{74FAB41D-587B-41C9-9C34-9A62A635C347}"/>
          </ac:picMkLst>
        </pc:picChg>
        <pc:picChg chg="mod">
          <ac:chgData name="عبدالوهاب لايق شاه سناقل" userId="3e44ef77-5d6e-4411-bc3f-067b419ef2ef" providerId="ADAL" clId="{7E8A3DCB-84CE-486C-A139-ED76EAB9E848}" dt="2021-03-30T05:48:55.878" v="1465"/>
          <ac:picMkLst>
            <pc:docMk/>
            <pc:sldMk cId="4164692366" sldId="257"/>
            <ac:picMk id="29" creationId="{752B20EC-FF32-40D1-AF80-4A45EA4A628C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5:50:06.250" v="1493" actId="478"/>
          <ac:picMkLst>
            <pc:docMk/>
            <pc:sldMk cId="4164692366" sldId="257"/>
            <ac:picMk id="33" creationId="{14B2A93B-CBA7-4D5C-9A82-92897CC5A6E2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6:48:20.199" v="2484" actId="571"/>
          <ac:picMkLst>
            <pc:docMk/>
            <pc:sldMk cId="4164692366" sldId="257"/>
            <ac:picMk id="35" creationId="{3E975F1A-125D-40D4-B3AC-F7F496B5ED4C}"/>
          </ac:picMkLst>
        </pc:picChg>
        <pc:picChg chg="mod">
          <ac:chgData name="عبدالوهاب لايق شاه سناقل" userId="3e44ef77-5d6e-4411-bc3f-067b419ef2ef" providerId="ADAL" clId="{7E8A3DCB-84CE-486C-A139-ED76EAB9E848}" dt="2021-03-30T06:48:15.193" v="2482" actId="571"/>
          <ac:picMkLst>
            <pc:docMk/>
            <pc:sldMk cId="4164692366" sldId="257"/>
            <ac:picMk id="196" creationId="{D046DA25-4B0D-4F08-A000-5ACB15851085}"/>
          </ac:picMkLst>
        </pc:picChg>
        <pc:cxnChg chg="add mod">
          <ac:chgData name="عبدالوهاب لايق شاه سناقل" userId="3e44ef77-5d6e-4411-bc3f-067b419ef2ef" providerId="ADAL" clId="{7E8A3DCB-84CE-486C-A139-ED76EAB9E848}" dt="2021-03-30T06:48:20.199" v="2484" actId="571"/>
          <ac:cxnSpMkLst>
            <pc:docMk/>
            <pc:sldMk cId="4164692366" sldId="257"/>
            <ac:cxnSpMk id="38" creationId="{4215C1E5-3A6A-46C7-802B-A32F0BE66F1D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48:20.199" v="2484" actId="571"/>
          <ac:cxnSpMkLst>
            <pc:docMk/>
            <pc:sldMk cId="4164692366" sldId="257"/>
            <ac:cxnSpMk id="43" creationId="{DD30C0A9-96DC-4084-A6B3-F84E695E898F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2.194" v="2543" actId="21"/>
          <ac:cxnSpMkLst>
            <pc:docMk/>
            <pc:sldMk cId="4164692366" sldId="257"/>
            <ac:cxnSpMk id="59" creationId="{13375E10-D8EF-4A89-91FB-BB823088A740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1:10.590" v="2368" actId="478"/>
          <ac:cxnSpMkLst>
            <pc:docMk/>
            <pc:sldMk cId="4164692366" sldId="257"/>
            <ac:cxnSpMk id="71" creationId="{D3C47841-B126-4B16-A173-8BD3A9CB353F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17:05.512" v="2101" actId="571"/>
          <ac:cxnSpMkLst>
            <pc:docMk/>
            <pc:sldMk cId="4164692366" sldId="257"/>
            <ac:cxnSpMk id="74" creationId="{5A9D6666-9DBA-4A57-952C-7915A71CE45D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1:15.089" v="2369" actId="478"/>
          <ac:cxnSpMkLst>
            <pc:docMk/>
            <pc:sldMk cId="4164692366" sldId="257"/>
            <ac:cxnSpMk id="76" creationId="{77827EF7-1AE7-4844-93C5-21057780B2AF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21:19.447" v="2172" actId="478"/>
          <ac:cxnSpMkLst>
            <pc:docMk/>
            <pc:sldMk cId="4164692366" sldId="257"/>
            <ac:cxnSpMk id="82" creationId="{EB8B43D9-E171-495B-BE74-51F819317FF6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36:47.718" v="2298" actId="478"/>
          <ac:cxnSpMkLst>
            <pc:docMk/>
            <pc:sldMk cId="4164692366" sldId="257"/>
            <ac:cxnSpMk id="85" creationId="{6B4D0EC5-8165-438A-9F00-3B7367A06B82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2.194" v="2543" actId="21"/>
          <ac:cxnSpMkLst>
            <pc:docMk/>
            <pc:sldMk cId="4164692366" sldId="257"/>
            <ac:cxnSpMk id="117" creationId="{F8D60BEA-02C7-4F88-A46F-3CAB91112385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2.194" v="2543" actId="21"/>
          <ac:cxnSpMkLst>
            <pc:docMk/>
            <pc:sldMk cId="4164692366" sldId="257"/>
            <ac:cxnSpMk id="122" creationId="{4D7DD82F-A93B-4785-9B47-FF559618DC01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3:31.576" v="2424" actId="478"/>
          <ac:cxnSpMkLst>
            <pc:docMk/>
            <pc:sldMk cId="4164692366" sldId="257"/>
            <ac:cxnSpMk id="132" creationId="{6E5A50A2-0944-4451-A3C9-4E571886863F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2.194" v="2543" actId="21"/>
          <ac:cxnSpMkLst>
            <pc:docMk/>
            <pc:sldMk cId="4164692366" sldId="257"/>
            <ac:cxnSpMk id="137" creationId="{9A464310-B182-4C38-A0D5-E002F7E97189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34:42.970" v="2277" actId="478"/>
          <ac:cxnSpMkLst>
            <pc:docMk/>
            <pc:sldMk cId="4164692366" sldId="257"/>
            <ac:cxnSpMk id="139" creationId="{B4A43FA3-9BC8-41B7-9954-515457493D32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2.194" v="2543" actId="21"/>
          <ac:cxnSpMkLst>
            <pc:docMk/>
            <pc:sldMk cId="4164692366" sldId="257"/>
            <ac:cxnSpMk id="141" creationId="{ECFFB524-E222-4694-876C-207D190EA18B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2.194" v="2543" actId="21"/>
          <ac:cxnSpMkLst>
            <pc:docMk/>
            <pc:sldMk cId="4164692366" sldId="257"/>
            <ac:cxnSpMk id="162" creationId="{FC102772-739B-4809-BAF6-56D1CAE4AA9C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1.486" v="2542" actId="164"/>
          <ac:cxnSpMkLst>
            <pc:docMk/>
            <pc:sldMk cId="4164692366" sldId="257"/>
            <ac:cxnSpMk id="165" creationId="{108A337E-C3AD-4210-8107-DD0572EF3FCF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8:12.175" v="2480" actId="478"/>
          <ac:cxnSpMkLst>
            <pc:docMk/>
            <pc:sldMk cId="4164692366" sldId="257"/>
            <ac:cxnSpMk id="168" creationId="{3E930052-27A7-4711-9961-3CA4A2C31BE9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5:11.693" v="2439" actId="21"/>
          <ac:cxnSpMkLst>
            <pc:docMk/>
            <pc:sldMk cId="4164692366" sldId="257"/>
            <ac:cxnSpMk id="170" creationId="{BD92B32E-9C6A-45F4-9B6F-087BC5A148A4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8:13.299" v="2481" actId="478"/>
          <ac:cxnSpMkLst>
            <pc:docMk/>
            <pc:sldMk cId="4164692366" sldId="257"/>
            <ac:cxnSpMk id="171" creationId="{F1C65166-A885-4054-94EE-1641A7E02B2D}"/>
          </ac:cxnSpMkLst>
        </pc:cxnChg>
        <pc:cxnChg chg="mod">
          <ac:chgData name="عبدالوهاب لايق شاه سناقل" userId="3e44ef77-5d6e-4411-bc3f-067b419ef2ef" providerId="ADAL" clId="{7E8A3DCB-84CE-486C-A139-ED76EAB9E848}" dt="2021-03-30T06:48:15.193" v="2482" actId="571"/>
          <ac:cxnSpMkLst>
            <pc:docMk/>
            <pc:sldMk cId="4164692366" sldId="257"/>
            <ac:cxnSpMk id="198" creationId="{07A46ED1-D686-4C81-95B6-5204145A50DA}"/>
          </ac:cxnSpMkLst>
        </pc:cxnChg>
        <pc:cxnChg chg="mod">
          <ac:chgData name="عبدالوهاب لايق شاه سناقل" userId="3e44ef77-5d6e-4411-bc3f-067b419ef2ef" providerId="ADAL" clId="{7E8A3DCB-84CE-486C-A139-ED76EAB9E848}" dt="2021-03-30T06:48:15.193" v="2482" actId="571"/>
          <ac:cxnSpMkLst>
            <pc:docMk/>
            <pc:sldMk cId="4164692366" sldId="257"/>
            <ac:cxnSpMk id="199" creationId="{10A2D24F-5762-41CB-89A6-6EAC948E5A4B}"/>
          </ac:cxnSpMkLst>
        </pc:cxnChg>
        <pc:cxnChg chg="mod">
          <ac:chgData name="عبدالوهاب لايق شاه سناقل" userId="3e44ef77-5d6e-4411-bc3f-067b419ef2ef" providerId="ADAL" clId="{7E8A3DCB-84CE-486C-A139-ED76EAB9E848}" dt="2021-03-30T06:48:15.551" v="2483" actId="21"/>
          <ac:cxnSpMkLst>
            <pc:docMk/>
            <pc:sldMk cId="4164692366" sldId="257"/>
            <ac:cxnSpMk id="204" creationId="{7228B5EC-67DD-4F72-9B83-E6B37F012056}"/>
          </ac:cxnSpMkLst>
        </pc:cxnChg>
        <pc:cxnChg chg="mod">
          <ac:chgData name="عبدالوهاب لايق شاه سناقل" userId="3e44ef77-5d6e-4411-bc3f-067b419ef2ef" providerId="ADAL" clId="{7E8A3DCB-84CE-486C-A139-ED76EAB9E848}" dt="2021-03-30T06:48:15.551" v="2483" actId="21"/>
          <ac:cxnSpMkLst>
            <pc:docMk/>
            <pc:sldMk cId="4164692366" sldId="257"/>
            <ac:cxnSpMk id="214" creationId="{8ECA6FAE-E7C8-43D4-9B63-BD5EA40AE305}"/>
          </ac:cxnSpMkLst>
        </pc:cxnChg>
        <pc:cxnChg chg="mod">
          <ac:chgData name="عبدالوهاب لايق شاه سناقل" userId="3e44ef77-5d6e-4411-bc3f-067b419ef2ef" providerId="ADAL" clId="{7E8A3DCB-84CE-486C-A139-ED76EAB9E848}" dt="2021-03-30T06:48:15.551" v="2483" actId="21"/>
          <ac:cxnSpMkLst>
            <pc:docMk/>
            <pc:sldMk cId="4164692366" sldId="257"/>
            <ac:cxnSpMk id="216" creationId="{1B343948-6A30-43E7-B8A3-22D743F2864D}"/>
          </ac:cxnSpMkLst>
        </pc:cxnChg>
        <pc:cxnChg chg="mod">
          <ac:chgData name="عبدالوهاب لايق شاه سناقل" userId="3e44ef77-5d6e-4411-bc3f-067b419ef2ef" providerId="ADAL" clId="{7E8A3DCB-84CE-486C-A139-ED76EAB9E848}" dt="2021-03-30T06:48:15.551" v="2483" actId="21"/>
          <ac:cxnSpMkLst>
            <pc:docMk/>
            <pc:sldMk cId="4164692366" sldId="257"/>
            <ac:cxnSpMk id="219" creationId="{507EDD96-AF07-4E93-93D4-0622704FCC3C}"/>
          </ac:cxnSpMkLst>
        </pc:cxnChg>
        <pc:cxnChg chg="mod">
          <ac:chgData name="عبدالوهاب لايق شاه سناقل" userId="3e44ef77-5d6e-4411-bc3f-067b419ef2ef" providerId="ADAL" clId="{7E8A3DCB-84CE-486C-A139-ED76EAB9E848}" dt="2021-03-30T06:48:15.551" v="2483" actId="21"/>
          <ac:cxnSpMkLst>
            <pc:docMk/>
            <pc:sldMk cId="4164692366" sldId="257"/>
            <ac:cxnSpMk id="221" creationId="{9020ABBE-7F94-42AD-80D4-A164D8F7568D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9:06.612" v="2490" actId="478"/>
          <ac:cxnSpMkLst>
            <pc:docMk/>
            <pc:sldMk cId="4164692366" sldId="257"/>
            <ac:cxnSpMk id="225" creationId="{0932CDE3-BFFC-411E-B011-4FA5D142278B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49:04.280" v="2489" actId="478"/>
          <ac:cxnSpMkLst>
            <pc:docMk/>
            <pc:sldMk cId="4164692366" sldId="257"/>
            <ac:cxnSpMk id="227" creationId="{D8CDB61D-D1F8-4004-BC6F-4A0F6EBEA61F}"/>
          </ac:cxnSpMkLst>
        </pc:cxnChg>
        <pc:cxnChg chg="add del">
          <ac:chgData name="عبدالوهاب لايق شاه سناقل" userId="3e44ef77-5d6e-4411-bc3f-067b419ef2ef" providerId="ADAL" clId="{7E8A3DCB-84CE-486C-A139-ED76EAB9E848}" dt="2021-03-30T06:49:28.302" v="2492" actId="478"/>
          <ac:cxnSpMkLst>
            <pc:docMk/>
            <pc:sldMk cId="4164692366" sldId="257"/>
            <ac:cxnSpMk id="229" creationId="{48A1AEFA-15D6-4A01-A70F-18F99FB09F00}"/>
          </ac:cxnSpMkLst>
        </pc:cxnChg>
        <pc:cxnChg chg="add del mod">
          <ac:chgData name="عبدالوهاب لايق شاه سناقل" userId="3e44ef77-5d6e-4411-bc3f-067b419ef2ef" providerId="ADAL" clId="{7E8A3DCB-84CE-486C-A139-ED76EAB9E848}" dt="2021-03-30T06:52:39.176" v="2520" actId="11529"/>
          <ac:cxnSpMkLst>
            <pc:docMk/>
            <pc:sldMk cId="4164692366" sldId="257"/>
            <ac:cxnSpMk id="231" creationId="{AC4C13B7-3D93-4770-B527-87F380B9909C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1.486" v="2542" actId="164"/>
          <ac:cxnSpMkLst>
            <pc:docMk/>
            <pc:sldMk cId="4164692366" sldId="257"/>
            <ac:cxnSpMk id="233" creationId="{AE8A54FB-53C8-4A7D-941F-B50804D8B78C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1.486" v="2542" actId="164"/>
          <ac:cxnSpMkLst>
            <pc:docMk/>
            <pc:sldMk cId="4164692366" sldId="257"/>
            <ac:cxnSpMk id="241" creationId="{C6FE5F05-36B1-4541-860A-4418979ECFC1}"/>
          </ac:cxnSpMkLst>
        </pc:cxnChg>
        <pc:cxnChg chg="add mod">
          <ac:chgData name="عبدالوهاب لايق شاه سناقل" userId="3e44ef77-5d6e-4411-bc3f-067b419ef2ef" providerId="ADAL" clId="{7E8A3DCB-84CE-486C-A139-ED76EAB9E848}" dt="2021-03-30T06:55:31.486" v="2542" actId="164"/>
          <ac:cxnSpMkLst>
            <pc:docMk/>
            <pc:sldMk cId="4164692366" sldId="257"/>
            <ac:cxnSpMk id="245" creationId="{29DBD65E-DEB2-4DD7-96EC-C99FCD7E8C2B}"/>
          </ac:cxnSpMkLst>
        </pc:cxnChg>
      </pc:sldChg>
      <pc:sldChg chg="new del">
        <pc:chgData name="عبدالوهاب لايق شاه سناقل" userId="3e44ef77-5d6e-4411-bc3f-067b419ef2ef" providerId="ADAL" clId="{7E8A3DCB-84CE-486C-A139-ED76EAB9E848}" dt="2021-03-30T05:47:58.384" v="1450" actId="47"/>
        <pc:sldMkLst>
          <pc:docMk/>
          <pc:sldMk cId="1538426366" sldId="25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979649407" sldId="25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210380789" sldId="26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033487451" sldId="26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227590855" sldId="27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956500138" sldId="27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347399745" sldId="27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720491299" sldId="27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823802265" sldId="27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9901301" sldId="28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169082968" sldId="28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300285390" sldId="28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236049700" sldId="28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265416263" sldId="28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087399440" sldId="28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717822713" sldId="28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299181792" sldId="28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32990251" sldId="28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30503912" sldId="29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97594457" sldId="29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815976364" sldId="29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32588958" sldId="29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004403799" sldId="29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871885259" sldId="29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333573752" sldId="29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737942562" sldId="29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689816630" sldId="30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182193705" sldId="30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9771542" sldId="30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64121930" sldId="30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13758320" sldId="30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12682184" sldId="30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86176497" sldId="30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23133475" sldId="30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345629806" sldId="30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201278032" sldId="30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57309788" sldId="31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279224923" sldId="31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827296069" sldId="31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668670005" sldId="31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60353361" sldId="31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184600926" sldId="31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624695530" sldId="31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693104180" sldId="31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608993516" sldId="32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848212632" sldId="32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84736873" sldId="32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77452217" sldId="32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193403196" sldId="32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198383687" sldId="32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473585384" sldId="32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01886799" sldId="32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309782655" sldId="32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47012370" sldId="33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237534520" sldId="33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223665472" sldId="33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940008774" sldId="33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682271074" sldId="33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005271684" sldId="33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28028254" sldId="33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637391334" sldId="33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157788945" sldId="33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183651750" sldId="34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961940653" sldId="34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228638972" sldId="34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085847740" sldId="34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29912234" sldId="35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69195361" sldId="35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281754659" sldId="36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463001291" sldId="37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905276666" sldId="37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753944818" sldId="37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795841317" sldId="37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376626375" sldId="38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229276822" sldId="38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869640342" sldId="38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01005557" sldId="38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853474914" sldId="38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65707815" sldId="38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83246122" sldId="38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40898767" sldId="38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149157118" sldId="38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990476057" sldId="38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570892927" sldId="39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818922985" sldId="39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639100437" sldId="39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868863851" sldId="39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40311385" sldId="39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773902716" sldId="39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070019182" sldId="39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17696824" sldId="39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182190724" sldId="39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30320781" sldId="39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04962199" sldId="40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163781313" sldId="40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95604843" sldId="40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255440738" sldId="40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35719879" sldId="40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700784891" sldId="40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846102093" sldId="40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252035385" sldId="40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916763363" sldId="41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725844370" sldId="41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129530837" sldId="41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65501581" sldId="41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153882297" sldId="41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862886626" sldId="41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019950546" sldId="41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86498061" sldId="41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258855367" sldId="41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54054954" sldId="42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689262175" sldId="42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858760855" sldId="42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667212781" sldId="42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979029060" sldId="42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910347182" sldId="42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836092123" sldId="42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828977252" sldId="42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897774868" sldId="42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98279230" sldId="42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573758005" sldId="43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98662788" sldId="43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694564380" sldId="43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16207721" sldId="43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957608230" sldId="43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528810742" sldId="43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794804899" sldId="43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31459975" sldId="43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349625756" sldId="43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354288770" sldId="43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83521569" sldId="44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141763667" sldId="44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476168722" sldId="44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54682639" sldId="44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543455538" sldId="44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74238876" sldId="44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847033524" sldId="44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401132109" sldId="44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147640187" sldId="44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088419814" sldId="45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705139810" sldId="45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975053587" sldId="45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28812432" sldId="45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809073711" sldId="45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00755709" sldId="45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32986393" sldId="45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204718035" sldId="45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746744874" sldId="45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768424401" sldId="45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723511237" sldId="46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284570519" sldId="46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862127446" sldId="46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787467234" sldId="46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227295917" sldId="46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00597428" sldId="46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87998218" sldId="46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023976374" sldId="46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648262105" sldId="469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933442208" sldId="47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81103524" sldId="47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595202027" sldId="472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09577054" sldId="47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542428284" sldId="47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318753700" sldId="47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39368229" sldId="47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03665369" sldId="47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659430619" sldId="478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506287669" sldId="480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883336537" sldId="481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3052483275" sldId="483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1297488492" sldId="484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551965636" sldId="485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046360930" sldId="486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2926465759" sldId="487"/>
        </pc:sldMkLst>
      </pc:sldChg>
      <pc:sldChg chg="del">
        <pc:chgData name="عبدالوهاب لايق شاه سناقل" userId="3e44ef77-5d6e-4411-bc3f-067b419ef2ef" providerId="ADAL" clId="{7E8A3DCB-84CE-486C-A139-ED76EAB9E848}" dt="2021-03-30T04:05:21.447" v="0" actId="47"/>
        <pc:sldMkLst>
          <pc:docMk/>
          <pc:sldMk cId="43324459" sldId="489"/>
        </pc:sldMkLst>
      </pc:sldChg>
      <pc:sldMasterChg chg="addSp delSp modSp mod delSldLayout modSldLayout">
        <pc:chgData name="عبدالوهاب لايق شاه سناقل" userId="3e44ef77-5d6e-4411-bc3f-067b419ef2ef" providerId="ADAL" clId="{7E8A3DCB-84CE-486C-A139-ED76EAB9E848}" dt="2021-03-30T11:51:11.444" v="2757" actId="164"/>
        <pc:sldMasterMkLst>
          <pc:docMk/>
          <pc:sldMasterMk cId="1615311501" sldId="2147483651"/>
        </pc:sldMasterMkLst>
        <pc:spChg chg="add del mod">
          <ac:chgData name="عبدالوهاب لايق شاه سناقل" userId="3e44ef77-5d6e-4411-bc3f-067b419ef2ef" providerId="ADAL" clId="{7E8A3DCB-84CE-486C-A139-ED76EAB9E848}" dt="2021-03-30T04:59:23.995" v="542"/>
          <ac:spMkLst>
            <pc:docMk/>
            <pc:sldMasterMk cId="1615311501" sldId="2147483651"/>
            <ac:spMk id="2" creationId="{E54715EA-EAD0-4827-870D-2CC5D0C0C9DE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5:44:04.325" v="1421" actId="1035"/>
          <ac:spMkLst>
            <pc:docMk/>
            <pc:sldMasterMk cId="1615311501" sldId="2147483651"/>
            <ac:spMk id="3" creationId="{AD146745-0C8F-4E45-80B7-8455C580095B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2:40.013" v="853" actId="478"/>
          <ac:spMkLst>
            <pc:docMk/>
            <pc:sldMasterMk cId="1615311501" sldId="2147483651"/>
            <ac:spMk id="4" creationId="{1715E5BD-1971-4503-9C6C-1B28978D7C67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2:30.438" v="852" actId="478"/>
          <ac:spMkLst>
            <pc:docMk/>
            <pc:sldMasterMk cId="1615311501" sldId="2147483651"/>
            <ac:spMk id="6" creationId="{51F24298-350A-4A3F-A483-068AF4CE18A4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2:30.438" v="852" actId="478"/>
          <ac:spMkLst>
            <pc:docMk/>
            <pc:sldMasterMk cId="1615311501" sldId="2147483651"/>
            <ac:spMk id="8" creationId="{BCD32599-667D-4962-A688-333B61C3B5B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4:59:45.480" v="560" actId="21"/>
          <ac:spMkLst>
            <pc:docMk/>
            <pc:sldMasterMk cId="1615311501" sldId="2147483651"/>
            <ac:spMk id="9" creationId="{DEA754D9-EF24-4F1B-BE4A-E4FD1FF05C4A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2:30.438" v="852" actId="478"/>
          <ac:spMkLst>
            <pc:docMk/>
            <pc:sldMasterMk cId="1615311501" sldId="2147483651"/>
            <ac:spMk id="10" creationId="{8FABE496-1CE1-4762-A77F-76B222322309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8:48.779" v="913" actId="165"/>
          <ac:spMkLst>
            <pc:docMk/>
            <pc:sldMasterMk cId="1615311501" sldId="2147483651"/>
            <ac:spMk id="11" creationId="{AC2EC3CC-5B65-4B7B-ACF1-0CEC327B99CE}"/>
          </ac:spMkLst>
        </pc:spChg>
        <pc:spChg chg="del">
          <ac:chgData name="عبدالوهاب لايق شاه سناقل" userId="3e44ef77-5d6e-4411-bc3f-067b419ef2ef" providerId="ADAL" clId="{7E8A3DCB-84CE-486C-A139-ED76EAB9E848}" dt="2021-03-30T04:06:19.347" v="3" actId="478"/>
          <ac:spMkLst>
            <pc:docMk/>
            <pc:sldMasterMk cId="1615311501" sldId="2147483651"/>
            <ac:spMk id="11" creationId="{C5DC7576-0AFE-4112-B70E-3EAA53D44DDE}"/>
          </ac:spMkLst>
        </pc:spChg>
        <pc:spChg chg="add del mod topLvl">
          <ac:chgData name="عبدالوهاب لايق شاه سناقل" userId="3e44ef77-5d6e-4411-bc3f-067b419ef2ef" providerId="ADAL" clId="{7E8A3DCB-84CE-486C-A139-ED76EAB9E848}" dt="2021-03-30T05:27:38.223" v="1140" actId="164"/>
          <ac:spMkLst>
            <pc:docMk/>
            <pc:sldMasterMk cId="1615311501" sldId="2147483651"/>
            <ac:spMk id="12" creationId="{6AFBD6ED-0DF4-4748-9203-4BE731489FE6}"/>
          </ac:spMkLst>
        </pc:spChg>
        <pc:spChg chg="del">
          <ac:chgData name="عبدالوهاب لايق شاه سناقل" userId="3e44ef77-5d6e-4411-bc3f-067b419ef2ef" providerId="ADAL" clId="{7E8A3DCB-84CE-486C-A139-ED76EAB9E848}" dt="2021-03-30T04:06:19.347" v="3" actId="478"/>
          <ac:spMkLst>
            <pc:docMk/>
            <pc:sldMasterMk cId="1615311501" sldId="2147483651"/>
            <ac:spMk id="12" creationId="{991B46F3-3509-4947-B126-9CEEC3F775D6}"/>
          </ac:spMkLst>
        </pc:spChg>
        <pc:spChg chg="add del mod ord topLvl">
          <ac:chgData name="عبدالوهاب لايق شاه سناقل" userId="3e44ef77-5d6e-4411-bc3f-067b419ef2ef" providerId="ADAL" clId="{7E8A3DCB-84CE-486C-A139-ED76EAB9E848}" dt="2021-03-30T05:30:23.237" v="1162" actId="14100"/>
          <ac:spMkLst>
            <pc:docMk/>
            <pc:sldMasterMk cId="1615311501" sldId="2147483651"/>
            <ac:spMk id="13" creationId="{3DEFA857-4925-4EF7-A361-1DE6A4AF3784}"/>
          </ac:spMkLst>
        </pc:spChg>
        <pc:spChg chg="del">
          <ac:chgData name="عبدالوهاب لايق شاه سناقل" userId="3e44ef77-5d6e-4411-bc3f-067b419ef2ef" providerId="ADAL" clId="{7E8A3DCB-84CE-486C-A139-ED76EAB9E848}" dt="2021-03-30T04:06:19.347" v="3" actId="478"/>
          <ac:spMkLst>
            <pc:docMk/>
            <pc:sldMasterMk cId="1615311501" sldId="2147483651"/>
            <ac:spMk id="13" creationId="{805772CA-B737-42D3-A908-312570CBC363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5:57.149" v="884" actId="21"/>
          <ac:spMkLst>
            <pc:docMk/>
            <pc:sldMasterMk cId="1615311501" sldId="2147483651"/>
            <ac:spMk id="14" creationId="{EB9C00B3-6669-46BA-9FE9-0F8AD71D7097}"/>
          </ac:spMkLst>
        </pc:spChg>
        <pc:spChg chg="add mod ord">
          <ac:chgData name="عبدالوهاب لايق شاه سناقل" userId="3e44ef77-5d6e-4411-bc3f-067b419ef2ef" providerId="ADAL" clId="{7E8A3DCB-84CE-486C-A139-ED76EAB9E848}" dt="2021-03-30T05:33:47.593" v="1183" actId="1076"/>
          <ac:spMkLst>
            <pc:docMk/>
            <pc:sldMasterMk cId="1615311501" sldId="2147483651"/>
            <ac:spMk id="15" creationId="{71D7A021-8FCB-4142-85D0-580441AF3B0D}"/>
          </ac:spMkLst>
        </pc:spChg>
        <pc:spChg chg="add del mod ord">
          <ac:chgData name="عبدالوهاب لايق شاه سناقل" userId="3e44ef77-5d6e-4411-bc3f-067b419ef2ef" providerId="ADAL" clId="{7E8A3DCB-84CE-486C-A139-ED76EAB9E848}" dt="2021-03-30T05:29:21.936" v="1158" actId="14100"/>
          <ac:spMkLst>
            <pc:docMk/>
            <pc:sldMasterMk cId="1615311501" sldId="2147483651"/>
            <ac:spMk id="16" creationId="{3BF758B4-CD7D-4C2B-9F89-81D66B4A49A3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07:47.035" v="696" actId="478"/>
          <ac:spMkLst>
            <pc:docMk/>
            <pc:sldMasterMk cId="1615311501" sldId="2147483651"/>
            <ac:spMk id="18" creationId="{3D0A2CB9-B692-422F-8D7F-EA5A63788970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09:58.397" v="721" actId="478"/>
          <ac:spMkLst>
            <pc:docMk/>
            <pc:sldMasterMk cId="1615311501" sldId="2147483651"/>
            <ac:spMk id="19" creationId="{19A049CA-7513-4011-8E0E-529226773C8E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5:57.149" v="884" actId="21"/>
          <ac:spMkLst>
            <pc:docMk/>
            <pc:sldMasterMk cId="1615311501" sldId="2147483651"/>
            <ac:spMk id="20" creationId="{C3258CC8-09D5-4980-9110-256E768628F9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3:14.300" v="861" actId="478"/>
          <ac:spMkLst>
            <pc:docMk/>
            <pc:sldMasterMk cId="1615311501" sldId="2147483651"/>
            <ac:spMk id="21" creationId="{C9BDB6B5-6F15-4CA4-8D6B-F23A3D8ED798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13:14.300" v="861" actId="478"/>
          <ac:spMkLst>
            <pc:docMk/>
            <pc:sldMasterMk cId="1615311501" sldId="2147483651"/>
            <ac:spMk id="22" creationId="{A26A7A91-23BC-42F6-8810-B7599990A7DE}"/>
          </ac:spMkLst>
        </pc:spChg>
        <pc:spChg chg="add mod ord">
          <ac:chgData name="عبدالوهاب لايق شاه سناقل" userId="3e44ef77-5d6e-4411-bc3f-067b419ef2ef" providerId="ADAL" clId="{7E8A3DCB-84CE-486C-A139-ED76EAB9E848}" dt="2021-03-30T07:10:27.808" v="2703" actId="14100"/>
          <ac:spMkLst>
            <pc:docMk/>
            <pc:sldMasterMk cId="1615311501" sldId="2147483651"/>
            <ac:spMk id="23" creationId="{19842B64-6917-424E-998C-37D127365A3A}"/>
          </ac:spMkLst>
        </pc:spChg>
        <pc:spChg chg="add mod ord">
          <ac:chgData name="عبدالوهاب لايق شاه سناقل" userId="3e44ef77-5d6e-4411-bc3f-067b419ef2ef" providerId="ADAL" clId="{7E8A3DCB-84CE-486C-A139-ED76EAB9E848}" dt="2021-03-30T05:44:04.325" v="1421" actId="1035"/>
          <ac:spMkLst>
            <pc:docMk/>
            <pc:sldMasterMk cId="1615311501" sldId="2147483651"/>
            <ac:spMk id="24" creationId="{A52282AF-1D23-4CD3-B569-C3C8B20F7B22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5:18:15.699" v="904" actId="571"/>
          <ac:spMkLst>
            <pc:docMk/>
            <pc:sldMasterMk cId="1615311501" sldId="2147483651"/>
            <ac:spMk id="25" creationId="{DD76B5FE-C238-41C9-9A39-1097525FBB96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5:18:48.779" v="913" actId="165"/>
          <ac:spMkLst>
            <pc:docMk/>
            <pc:sldMasterMk cId="1615311501" sldId="2147483651"/>
            <ac:spMk id="26" creationId="{24162E3B-CE83-4AAA-BA3B-8DBC7C1617F4}"/>
          </ac:spMkLst>
        </pc:spChg>
        <pc:spChg chg="add mod">
          <ac:chgData name="عبدالوهاب لايق شاه سناقل" userId="3e44ef77-5d6e-4411-bc3f-067b419ef2ef" providerId="ADAL" clId="{7E8A3DCB-84CE-486C-A139-ED76EAB9E848}" dt="2021-03-30T05:27:38.223" v="1140" actId="164"/>
          <ac:spMkLst>
            <pc:docMk/>
            <pc:sldMasterMk cId="1615311501" sldId="2147483651"/>
            <ac:spMk id="27" creationId="{BF140008-8F0A-411D-87C2-331DF1E4FFDD}"/>
          </ac:spMkLst>
        </pc:spChg>
        <pc:spChg chg="add mod ord">
          <ac:chgData name="عبدالوهاب لايق شاه سناقل" userId="3e44ef77-5d6e-4411-bc3f-067b419ef2ef" providerId="ADAL" clId="{7E8A3DCB-84CE-486C-A139-ED76EAB9E848}" dt="2021-03-30T05:27:38.223" v="1140" actId="164"/>
          <ac:spMkLst>
            <pc:docMk/>
            <pc:sldMasterMk cId="1615311501" sldId="2147483651"/>
            <ac:spMk id="31" creationId="{FC9472E8-0DDC-4E7E-A075-98CD5C9B17AC}"/>
          </ac:spMkLst>
        </pc:spChg>
        <pc:spChg chg="add del mod ord">
          <ac:chgData name="عبدالوهاب لايق شاه سناقل" userId="3e44ef77-5d6e-4411-bc3f-067b419ef2ef" providerId="ADAL" clId="{7E8A3DCB-84CE-486C-A139-ED76EAB9E848}" dt="2021-03-30T05:29:50.804" v="1160" actId="14100"/>
          <ac:spMkLst>
            <pc:docMk/>
            <pc:sldMasterMk cId="1615311501" sldId="2147483651"/>
            <ac:spMk id="33" creationId="{D5E44494-A301-4B25-83E5-6D9BAD53AEE6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34:55.933" v="1202"/>
          <ac:spMkLst>
            <pc:docMk/>
            <pc:sldMasterMk cId="1615311501" sldId="2147483651"/>
            <ac:spMk id="35" creationId="{EFDBABA8-92DD-425E-83A2-46B63A886AAB}"/>
          </ac:spMkLst>
        </pc:spChg>
        <pc:spChg chg="add del mod">
          <ac:chgData name="عبدالوهاب لايق شاه سناقل" userId="3e44ef77-5d6e-4411-bc3f-067b419ef2ef" providerId="ADAL" clId="{7E8A3DCB-84CE-486C-A139-ED76EAB9E848}" dt="2021-03-30T05:34:55.933" v="1202"/>
          <ac:spMkLst>
            <pc:docMk/>
            <pc:sldMasterMk cId="1615311501" sldId="2147483651"/>
            <ac:spMk id="36" creationId="{EB7D1035-8B3B-4837-B9A3-076173539D9B}"/>
          </ac:spMkLst>
        </pc:spChg>
        <pc:grpChg chg="add del mod ord">
          <ac:chgData name="عبدالوهاب لايق شاه سناقل" userId="3e44ef77-5d6e-4411-bc3f-067b419ef2ef" providerId="ADAL" clId="{7E8A3DCB-84CE-486C-A139-ED76EAB9E848}" dt="2021-03-30T05:08:19.235" v="697" actId="165"/>
          <ac:grpSpMkLst>
            <pc:docMk/>
            <pc:sldMasterMk cId="1615311501" sldId="2147483651"/>
            <ac:grpSpMk id="17" creationId="{71C8492B-F9AF-469C-BD7A-8579C2533232}"/>
          </ac:grpSpMkLst>
        </pc:grpChg>
        <pc:grpChg chg="add mod ord topLvl">
          <ac:chgData name="عبدالوهاب لايق شاه سناقل" userId="3e44ef77-5d6e-4411-bc3f-067b419ef2ef" providerId="ADAL" clId="{7E8A3DCB-84CE-486C-A139-ED76EAB9E848}" dt="2021-03-30T05:27:38.774" v="1141" actId="167"/>
          <ac:grpSpMkLst>
            <pc:docMk/>
            <pc:sldMasterMk cId="1615311501" sldId="2147483651"/>
            <ac:grpSpMk id="28" creationId="{F314ACCD-EFB6-462A-A1EB-20788823656F}"/>
          </ac:grpSpMkLst>
        </pc:grpChg>
        <pc:grpChg chg="add mod ord topLvl">
          <ac:chgData name="عبدالوهاب لايق شاه سناقل" userId="3e44ef77-5d6e-4411-bc3f-067b419ef2ef" providerId="ADAL" clId="{7E8A3DCB-84CE-486C-A139-ED76EAB9E848}" dt="2021-03-30T05:28:46.495" v="1153" actId="166"/>
          <ac:grpSpMkLst>
            <pc:docMk/>
            <pc:sldMasterMk cId="1615311501" sldId="2147483651"/>
            <ac:grpSpMk id="29" creationId="{9A7630DC-1EDD-463A-A9AC-BAFE4AD9BFD8}"/>
          </ac:grpSpMkLst>
        </pc:grpChg>
        <pc:grpChg chg="add del mod ord">
          <ac:chgData name="عبدالوهاب لايق شاه سناقل" userId="3e44ef77-5d6e-4411-bc3f-067b419ef2ef" providerId="ADAL" clId="{7E8A3DCB-84CE-486C-A139-ED76EAB9E848}" dt="2021-03-30T05:18:48.779" v="913" actId="165"/>
          <ac:grpSpMkLst>
            <pc:docMk/>
            <pc:sldMasterMk cId="1615311501" sldId="2147483651"/>
            <ac:grpSpMk id="30" creationId="{218FC186-7F39-49E8-80FA-D845B42EC465}"/>
          </ac:grpSpMkLst>
        </pc:grpChg>
        <pc:grpChg chg="add mod ord">
          <ac:chgData name="عبدالوهاب لايق شاه سناقل" userId="3e44ef77-5d6e-4411-bc3f-067b419ef2ef" providerId="ADAL" clId="{7E8A3DCB-84CE-486C-A139-ED76EAB9E848}" dt="2021-03-30T05:27:38.223" v="1140" actId="164"/>
          <ac:grpSpMkLst>
            <pc:docMk/>
            <pc:sldMasterMk cId="1615311501" sldId="2147483651"/>
            <ac:grpSpMk id="32" creationId="{554129C3-00DD-42F3-844B-301C703F7452}"/>
          </ac:grpSpMkLst>
        </pc:grpChg>
        <pc:picChg chg="add mod">
          <ac:chgData name="عبدالوهاب لايق شاه سناقل" userId="3e44ef77-5d6e-4411-bc3f-067b419ef2ef" providerId="ADAL" clId="{7E8A3DCB-84CE-486C-A139-ED76EAB9E848}" dt="2021-03-30T05:17:45.674" v="897" actId="1076"/>
          <ac:picMkLst>
            <pc:docMk/>
            <pc:sldMasterMk cId="1615311501" sldId="2147483651"/>
            <ac:picMk id="5" creationId="{0ABD5835-4114-46ED-9457-C77A7832E9A8}"/>
          </ac:picMkLst>
        </pc:picChg>
        <pc:picChg chg="del">
          <ac:chgData name="عبدالوهاب لايق شاه سناقل" userId="3e44ef77-5d6e-4411-bc3f-067b419ef2ef" providerId="ADAL" clId="{7E8A3DCB-84CE-486C-A139-ED76EAB9E848}" dt="2021-03-30T04:06:15.298" v="2" actId="478"/>
          <ac:picMkLst>
            <pc:docMk/>
            <pc:sldMasterMk cId="1615311501" sldId="2147483651"/>
            <ac:picMk id="6" creationId="{61B01E7E-0B4B-43D4-A46C-7EDA073DCA21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5:12:30.438" v="852" actId="478"/>
          <ac:picMkLst>
            <pc:docMk/>
            <pc:sldMasterMk cId="1615311501" sldId="2147483651"/>
            <ac:picMk id="7" creationId="{72FC7A6A-7BB4-48CD-81AF-AB1F65006AB5}"/>
          </ac:picMkLst>
        </pc:picChg>
        <pc:picChg chg="add del mod">
          <ac:chgData name="عبدالوهاب لايق شاه سناقل" userId="3e44ef77-5d6e-4411-bc3f-067b419ef2ef" providerId="ADAL" clId="{7E8A3DCB-84CE-486C-A139-ED76EAB9E848}" dt="2021-03-30T05:34:55.933" v="1202"/>
          <ac:picMkLst>
            <pc:docMk/>
            <pc:sldMasterMk cId="1615311501" sldId="2147483651"/>
            <ac:picMk id="34" creationId="{6939BFA7-0CCD-48EE-929D-C8D3453F9628}"/>
          </ac:picMkLst>
        </pc:picChg>
        <pc:sldLayoutChg chg="addSp delSp modSp mod">
          <pc:chgData name="عبدالوهاب لايق شاه سناقل" userId="3e44ef77-5d6e-4411-bc3f-067b419ef2ef" providerId="ADAL" clId="{7E8A3DCB-84CE-486C-A139-ED76EAB9E848}" dt="2021-03-30T07:04:13.463" v="2652" actId="1037"/>
          <pc:sldLayoutMkLst>
            <pc:docMk/>
            <pc:sldMasterMk cId="1615311501" sldId="2147483651"/>
            <pc:sldLayoutMk cId="1899324262" sldId="2147483652"/>
          </pc:sldLayoutMkLst>
          <pc:spChg chg="add del">
            <ac:chgData name="عبدالوهاب لايق شاه سناقل" userId="3e44ef77-5d6e-4411-bc3f-067b419ef2ef" providerId="ADAL" clId="{7E8A3DCB-84CE-486C-A139-ED76EAB9E848}" dt="2021-03-30T05:15:39.800" v="881" actId="478"/>
            <ac:spMkLst>
              <pc:docMk/>
              <pc:sldMasterMk cId="1615311501" sldId="2147483651"/>
              <pc:sldLayoutMk cId="1899324262" sldId="2147483652"/>
              <ac:spMk id="2" creationId="{23DE32A5-6181-4C51-AD5C-3F1A448478A1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3" creationId="{73A5E4F6-2459-42F2-B397-38352CD9CCBA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4" creationId="{A17A4E47-2BF4-4200-B287-2C9466F48EF7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6" creationId="{155100BB-5469-4B7A-A9B9-EB4DCF61A4B0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8" creationId="{45DA460D-2CC4-48DB-84BE-E507785037A7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9" creationId="{B6C67B20-E420-4ED4-9E98-91BFEF41B6BA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10" creationId="{1916D622-C748-4708-BC54-47BFB41F98E6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11" creationId="{3F5D3E8F-B846-4EC4-AA6B-84EF2426FC9B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12" creationId="{C5ED31F4-7128-4F1A-8E50-CA1C048AC901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1.987" v="534"/>
            <ac:spMkLst>
              <pc:docMk/>
              <pc:sldMasterMk cId="1615311501" sldId="2147483651"/>
              <pc:sldLayoutMk cId="1899324262" sldId="2147483652"/>
              <ac:spMk id="13" creationId="{CB317C5B-B77F-4A0B-A838-F46FBC67B106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4:59:10.251" v="532"/>
            <ac:spMkLst>
              <pc:docMk/>
              <pc:sldMasterMk cId="1615311501" sldId="2147483651"/>
              <pc:sldLayoutMk cId="1899324262" sldId="2147483652"/>
              <ac:spMk id="14" creationId="{F2F4867C-998A-4D9E-9968-646915FB8A19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23:44.088" v="972" actId="478"/>
            <ac:spMkLst>
              <pc:docMk/>
              <pc:sldMasterMk cId="1615311501" sldId="2147483651"/>
              <pc:sldLayoutMk cId="1899324262" sldId="2147483652"/>
              <ac:spMk id="15" creationId="{3625E74C-13E6-4575-BAFB-E4BF39FE5C34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22:04.539" v="949" actId="21"/>
            <ac:spMkLst>
              <pc:docMk/>
              <pc:sldMasterMk cId="1615311501" sldId="2147483651"/>
              <pc:sldLayoutMk cId="1899324262" sldId="2147483652"/>
              <ac:spMk id="16" creationId="{E467A2D7-53F1-4F22-A33B-FF814BB2076E}"/>
            </ac:spMkLst>
          </pc:spChg>
          <pc:spChg chg="add del">
            <ac:chgData name="عبدالوهاب لايق شاه سناقل" userId="3e44ef77-5d6e-4411-bc3f-067b419ef2ef" providerId="ADAL" clId="{7E8A3DCB-84CE-486C-A139-ED76EAB9E848}" dt="2021-03-30T05:19:59.474" v="917" actId="11529"/>
            <ac:spMkLst>
              <pc:docMk/>
              <pc:sldMasterMk cId="1615311501" sldId="2147483651"/>
              <pc:sldLayoutMk cId="1899324262" sldId="2147483652"/>
              <ac:spMk id="17" creationId="{66E93B4D-3CAA-4DCF-B07F-CD87026FF9F2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21:41.655" v="940" actId="478"/>
            <ac:spMkLst>
              <pc:docMk/>
              <pc:sldMasterMk cId="1615311501" sldId="2147483651"/>
              <pc:sldLayoutMk cId="1899324262" sldId="2147483652"/>
              <ac:spMk id="18" creationId="{AA93A1AD-26F2-4687-815D-F994FE863F78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21:54.373" v="942" actId="478"/>
            <ac:spMkLst>
              <pc:docMk/>
              <pc:sldMasterMk cId="1615311501" sldId="2147483651"/>
              <pc:sldLayoutMk cId="1899324262" sldId="2147483652"/>
              <ac:spMk id="19" creationId="{54FC62DD-DC8A-4A1E-AEAB-B95A69C58EA3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23:23.155" v="969" actId="478"/>
            <ac:spMkLst>
              <pc:docMk/>
              <pc:sldMasterMk cId="1615311501" sldId="2147483651"/>
              <pc:sldLayoutMk cId="1899324262" sldId="2147483652"/>
              <ac:spMk id="20" creationId="{B8D9E4EB-539A-4DD4-90FD-88EC5791F9DC}"/>
            </ac:spMkLst>
          </pc:spChg>
          <pc:spChg chg="add del">
            <ac:chgData name="عبدالوهاب لايق شاه سناقل" userId="3e44ef77-5d6e-4411-bc3f-067b419ef2ef" providerId="ADAL" clId="{7E8A3DCB-84CE-486C-A139-ED76EAB9E848}" dt="2021-03-30T05:23:50.411" v="973" actId="11529"/>
            <ac:spMkLst>
              <pc:docMk/>
              <pc:sldMasterMk cId="1615311501" sldId="2147483651"/>
              <pc:sldLayoutMk cId="1899324262" sldId="2147483652"/>
              <ac:spMk id="21" creationId="{7C1BEFA1-C5A7-4FC2-AFF4-B97BC3921931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25:08.369" v="1038" actId="14100"/>
            <ac:spMkLst>
              <pc:docMk/>
              <pc:sldMasterMk cId="1615311501" sldId="2147483651"/>
              <pc:sldLayoutMk cId="1899324262" sldId="2147483652"/>
              <ac:spMk id="22" creationId="{7C49C160-DD25-493B-A9F8-726B02A9015A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7:04:13.463" v="2652" actId="1037"/>
            <ac:spMkLst>
              <pc:docMk/>
              <pc:sldMasterMk cId="1615311501" sldId="2147483651"/>
              <pc:sldLayoutMk cId="1899324262" sldId="2147483652"/>
              <ac:spMk id="23" creationId="{557CBDE7-3787-4B5D-A840-3C34604F651B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24" creationId="{04DD0AF0-E24B-4685-A7FA-63834EDE870E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25" creationId="{ABD79A72-2A91-4774-9777-0B65C141FD04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36:57.973" v="1227"/>
            <ac:spMkLst>
              <pc:docMk/>
              <pc:sldMasterMk cId="1615311501" sldId="2147483651"/>
              <pc:sldLayoutMk cId="1899324262" sldId="2147483652"/>
              <ac:spMk id="26" creationId="{F48C8AB4-EE18-4A60-BE4D-99DE7BF718AD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36:57.973" v="1227"/>
            <ac:spMkLst>
              <pc:docMk/>
              <pc:sldMasterMk cId="1615311501" sldId="2147483651"/>
              <pc:sldLayoutMk cId="1899324262" sldId="2147483652"/>
              <ac:spMk id="27" creationId="{705F5BFB-7470-48C6-AF46-9B8CB4EDFB56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37:14.397" v="1232" actId="571"/>
            <ac:spMkLst>
              <pc:docMk/>
              <pc:sldMasterMk cId="1615311501" sldId="2147483651"/>
              <pc:sldLayoutMk cId="1899324262" sldId="2147483652"/>
              <ac:spMk id="28" creationId="{B3D473D8-FE49-41B5-BEF2-93A92CA37CA8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37:14.397" v="1232" actId="571"/>
            <ac:spMkLst>
              <pc:docMk/>
              <pc:sldMasterMk cId="1615311501" sldId="2147483651"/>
              <pc:sldLayoutMk cId="1899324262" sldId="2147483652"/>
              <ac:spMk id="29" creationId="{18F6C090-16FC-4EEB-BE19-76AD9D1F1DF9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37:13.765" v="1231" actId="571"/>
            <ac:spMkLst>
              <pc:docMk/>
              <pc:sldMasterMk cId="1615311501" sldId="2147483651"/>
              <pc:sldLayoutMk cId="1899324262" sldId="2147483652"/>
              <ac:spMk id="30" creationId="{1412AAC4-52CE-4744-863A-FFAEF88A7E13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37:13.765" v="1231" actId="571"/>
            <ac:spMkLst>
              <pc:docMk/>
              <pc:sldMasterMk cId="1615311501" sldId="2147483651"/>
              <pc:sldLayoutMk cId="1899324262" sldId="2147483652"/>
              <ac:spMk id="31" creationId="{09A8D7DC-06B0-44B7-B7B6-D7C6AE38C70D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2" creationId="{33A1083C-72B0-438C-A595-CACAF4C85526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3" creationId="{7FB169D1-9532-4474-87F9-ACBEBFA5E1FA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4" creationId="{E6DCCF82-BB86-46B9-9FBA-BCC5FC8C4E9F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5" creationId="{68E188D0-36E9-430F-87D1-92DED8AE35ED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6" creationId="{BF393FC1-CDB1-4BCB-86A9-8DEE706B591C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7" creationId="{97B8C44F-69F0-4C50-AC3A-51A4B9F0A89A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8" creationId="{EC1E0464-6901-4D6A-85D5-EA9036DFFFDF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39" creationId="{C4EC76DD-0E01-4406-BC38-D4585B2F4D46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40" creationId="{5A991FF7-37F0-4376-B738-5075092D6913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34.446" v="1434" actId="1035"/>
            <ac:spMkLst>
              <pc:docMk/>
              <pc:sldMasterMk cId="1615311501" sldId="2147483651"/>
              <pc:sldLayoutMk cId="1899324262" sldId="2147483652"/>
              <ac:spMk id="41" creationId="{CDC40EF1-8DFE-4CEB-80FD-CA04411EFC40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43:14.610" v="1400" actId="21"/>
            <ac:spMkLst>
              <pc:docMk/>
              <pc:sldMasterMk cId="1615311501" sldId="2147483651"/>
              <pc:sldLayoutMk cId="1899324262" sldId="2147483652"/>
              <ac:spMk id="42" creationId="{D444C262-4018-44F6-BC3C-06F93E4CDEEA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5:44:42.637" v="1445" actId="1036"/>
            <ac:spMkLst>
              <pc:docMk/>
              <pc:sldMasterMk cId="1615311501" sldId="2147483651"/>
              <pc:sldLayoutMk cId="1899324262" sldId="2147483652"/>
              <ac:spMk id="43" creationId="{90724FE5-4B4E-4A34-85C8-C53DDD1C86DA}"/>
            </ac:spMkLst>
          </pc:spChg>
          <pc:spChg chg="add del mod">
            <ac:chgData name="عبدالوهاب لايق شاه سناقل" userId="3e44ef77-5d6e-4411-bc3f-067b419ef2ef" providerId="ADAL" clId="{7E8A3DCB-84CE-486C-A139-ED76EAB9E848}" dt="2021-03-30T05:53:38.300" v="1547" actId="21"/>
            <ac:spMkLst>
              <pc:docMk/>
              <pc:sldMasterMk cId="1615311501" sldId="2147483651"/>
              <pc:sldLayoutMk cId="1899324262" sldId="2147483652"/>
              <ac:spMk id="44" creationId="{7E15E70E-03B7-4006-92E7-8C8E0C7E512E}"/>
            </ac:spMkLst>
          </pc:spChg>
          <pc:picChg chg="add del mod">
            <ac:chgData name="عبدالوهاب لايق شاه سناقل" userId="3e44ef77-5d6e-4411-bc3f-067b419ef2ef" providerId="ADAL" clId="{7E8A3DCB-84CE-486C-A139-ED76EAB9E848}" dt="2021-03-30T04:59:11.987" v="534"/>
            <ac:picMkLst>
              <pc:docMk/>
              <pc:sldMasterMk cId="1615311501" sldId="2147483651"/>
              <pc:sldLayoutMk cId="1899324262" sldId="2147483652"/>
              <ac:picMk id="5" creationId="{B7C8D1C9-BE7F-4FDF-81A2-503CFEDB8493}"/>
            </ac:picMkLst>
          </pc:picChg>
          <pc:picChg chg="add del mod">
            <ac:chgData name="عبدالوهاب لايق شاه سناقل" userId="3e44ef77-5d6e-4411-bc3f-067b419ef2ef" providerId="ADAL" clId="{7E8A3DCB-84CE-486C-A139-ED76EAB9E848}" dt="2021-03-30T04:59:11.987" v="534"/>
            <ac:picMkLst>
              <pc:docMk/>
              <pc:sldMasterMk cId="1615311501" sldId="2147483651"/>
              <pc:sldLayoutMk cId="1899324262" sldId="2147483652"/>
              <ac:picMk id="7" creationId="{7BB27A99-7179-48D8-A358-8856F0833DD2}"/>
            </ac:picMkLst>
          </pc:picChg>
        </pc:sldLayoutChg>
        <pc:sldLayoutChg chg="addSp delSp modSp mod">
          <pc:chgData name="عبدالوهاب لايق شاه سناقل" userId="3e44ef77-5d6e-4411-bc3f-067b419ef2ef" providerId="ADAL" clId="{7E8A3DCB-84CE-486C-A139-ED76EAB9E848}" dt="2021-03-30T11:51:11.444" v="2757" actId="164"/>
          <pc:sldLayoutMkLst>
            <pc:docMk/>
            <pc:sldMasterMk cId="1615311501" sldId="2147483651"/>
            <pc:sldLayoutMk cId="145839437" sldId="2147483654"/>
          </pc:sldLayoutMkLst>
          <pc:sp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" creationId="{67190437-A01C-41C4-9DF4-D5CEB9608AAF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4" creationId="{E1FB8001-E4B8-4846-9DBC-967A7E55742D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6" creationId="{C43C4D5C-31E9-42E8-9972-88EA4B1D22EB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7" creationId="{9CBF1758-EBA7-4F18-8E25-E5ED73E03C6C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13" creationId="{7BFB5207-1834-40E4-AB3A-21331CD76522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15" creationId="{BB1EA4D6-7102-4F65-8219-FD460BE7E32B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18" creationId="{D6C4842C-574A-4BD6-839D-FE50FFAD5C02}"/>
            </ac:spMkLst>
          </pc:spChg>
          <pc:spChg chg="del mod topLvl">
            <ac:chgData name="عبدالوهاب لايق شاه سناقل" userId="3e44ef77-5d6e-4411-bc3f-067b419ef2ef" providerId="ADAL" clId="{7E8A3DCB-84CE-486C-A139-ED76EAB9E848}" dt="2021-03-30T11:50:11.560" v="2731" actId="478"/>
            <ac:spMkLst>
              <pc:docMk/>
              <pc:sldMasterMk cId="1615311501" sldId="2147483651"/>
              <pc:sldLayoutMk cId="145839437" sldId="2147483654"/>
              <ac:spMk id="19" creationId="{78240D71-71F9-4793-A938-85F5584EDF8D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0" creationId="{1DBF4BE2-230C-4F64-B1FB-151AA04D50CD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1" creationId="{45746D40-2E8F-466F-BDBB-E1EC799EDA42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4" creationId="{05A5898F-5D01-41A4-B7D4-966172B078E0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5" creationId="{9A63F65A-75D7-41C4-8646-ED71866116BE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6" creationId="{1DF00850-FD6D-44BD-B33D-999FC39DF413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7" creationId="{3EB57D6E-8451-4979-92F7-06B9C95EE1E9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8" creationId="{7F1C7F1D-C367-4EFF-BB7C-3FE04BEAAB2C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29" creationId="{318D0AC2-5AED-489E-BBEF-FFA70047C493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30" creationId="{A3B6823A-3350-4EC0-80FF-AD6218FFE0D8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31" creationId="{572CDEC8-1091-4906-81DC-7BB887F2E1FE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33" creationId="{CED296F5-CA71-4411-9F73-A72C6E3E438E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35" creationId="{94FC9E04-41ED-46D2-A97B-7461EBCA529E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36" creationId="{E0062B61-BA97-4742-82BD-17DE96F98263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38" creationId="{C15F8011-02BC-48B4-A1C0-BFB89B45C4EA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40" creationId="{AEB4696F-B3A4-452C-94F3-B4BA7F9AFFE9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51:00.842" v="2755" actId="164"/>
            <ac:spMkLst>
              <pc:docMk/>
              <pc:sldMasterMk cId="1615311501" sldId="2147483651"/>
              <pc:sldLayoutMk cId="145839437" sldId="2147483654"/>
              <ac:spMk id="41" creationId="{BA548A42-D947-49A1-A60D-817ACD11DAF6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51:00.842" v="2755" actId="164"/>
            <ac:spMkLst>
              <pc:docMk/>
              <pc:sldMasterMk cId="1615311501" sldId="2147483651"/>
              <pc:sldLayoutMk cId="145839437" sldId="2147483654"/>
              <ac:spMk id="42" creationId="{6A3795D1-7923-44D7-8996-043F2A3CAF6D}"/>
            </ac:spMkLst>
          </pc:spChg>
          <pc:sp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43" creationId="{76BC5D26-F519-41DA-B33B-591A89DD44BD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11:51:11.444" v="2757" actId="164"/>
            <ac:spMkLst>
              <pc:docMk/>
              <pc:sldMasterMk cId="1615311501" sldId="2147483651"/>
              <pc:sldLayoutMk cId="145839437" sldId="2147483654"/>
              <ac:spMk id="45" creationId="{FB5E39FF-1757-43AB-9709-28CFD4AC90B6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6:57:40.543" v="2560" actId="571"/>
            <ac:spMkLst>
              <pc:docMk/>
              <pc:sldMasterMk cId="1615311501" sldId="2147483651"/>
              <pc:sldLayoutMk cId="145839437" sldId="2147483654"/>
              <ac:spMk id="50" creationId="{BCCD3C56-696B-4E55-A326-AF76308F14E8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6:59:46.708" v="2582" actId="571"/>
            <ac:spMkLst>
              <pc:docMk/>
              <pc:sldMasterMk cId="1615311501" sldId="2147483651"/>
              <pc:sldLayoutMk cId="145839437" sldId="2147483654"/>
              <ac:spMk id="61" creationId="{7CAF8D12-C95D-4B24-A523-2C668E6C2371}"/>
            </ac:spMkLst>
          </pc:spChg>
          <pc:spChg chg="add mod">
            <ac:chgData name="عبدالوهاب لايق شاه سناقل" userId="3e44ef77-5d6e-4411-bc3f-067b419ef2ef" providerId="ADAL" clId="{7E8A3DCB-84CE-486C-A139-ED76EAB9E848}" dt="2021-03-30T06:59:46.108" v="2581" actId="571"/>
            <ac:spMkLst>
              <pc:docMk/>
              <pc:sldMasterMk cId="1615311501" sldId="2147483651"/>
              <pc:sldLayoutMk cId="145839437" sldId="2147483654"/>
              <ac:spMk id="63" creationId="{121DF9F8-327E-4630-900E-8FD8AA8CC166}"/>
            </ac:spMkLst>
          </pc:spChg>
          <pc:grpChg chg="add del mod topLvl">
            <ac:chgData name="عبدالوهاب لايق شاه سناقل" userId="3e44ef77-5d6e-4411-bc3f-067b419ef2ef" providerId="ADAL" clId="{7E8A3DCB-84CE-486C-A139-ED76EAB9E848}" dt="2021-03-30T07:02:49.657" v="2619" actId="165"/>
            <ac:grpSpMkLst>
              <pc:docMk/>
              <pc:sldMasterMk cId="1615311501" sldId="2147483651"/>
              <pc:sldLayoutMk cId="145839437" sldId="2147483654"/>
              <ac:grpSpMk id="3" creationId="{373206A7-F5F4-45A0-9B8B-1FE1824E948D}"/>
            </ac:grpSpMkLst>
          </pc:grpChg>
          <pc:grpChg chg="add mod">
            <ac:chgData name="عبدالوهاب لايق شاه سناقل" userId="3e44ef77-5d6e-4411-bc3f-067b419ef2ef" providerId="ADAL" clId="{7E8A3DCB-84CE-486C-A139-ED76EAB9E848}" dt="2021-03-30T11:51:00.842" v="2755" actId="164"/>
            <ac:grpSpMkLst>
              <pc:docMk/>
              <pc:sldMasterMk cId="1615311501" sldId="2147483651"/>
              <pc:sldLayoutMk cId="145839437" sldId="2147483654"/>
              <ac:grpSpMk id="3" creationId="{8F41B79A-4CB2-42B3-9B12-029CD08F0BAB}"/>
            </ac:grpSpMkLst>
          </pc:grpChg>
          <pc:grpChg chg="del mod topLvl">
            <ac:chgData name="عبدالوهاب لايق شاه سناقل" userId="3e44ef77-5d6e-4411-bc3f-067b419ef2ef" providerId="ADAL" clId="{7E8A3DCB-84CE-486C-A139-ED76EAB9E848}" dt="2021-03-30T11:49:45.834" v="2726" actId="165"/>
            <ac:grpSpMkLst>
              <pc:docMk/>
              <pc:sldMasterMk cId="1615311501" sldId="2147483651"/>
              <pc:sldLayoutMk cId="145839437" sldId="2147483654"/>
              <ac:grpSpMk id="5" creationId="{AB6C9865-701B-41B5-9881-EFF91784E75C}"/>
            </ac:grpSpMkLst>
          </pc:grpChg>
          <pc:grpChg chg="add mod">
            <ac:chgData name="عبدالوهاب لايق شاه سناقل" userId="3e44ef77-5d6e-4411-bc3f-067b419ef2ef" providerId="ADAL" clId="{7E8A3DCB-84CE-486C-A139-ED76EAB9E848}" dt="2021-03-30T11:51:11.444" v="2757" actId="164"/>
            <ac:grpSpMkLst>
              <pc:docMk/>
              <pc:sldMasterMk cId="1615311501" sldId="2147483651"/>
              <pc:sldLayoutMk cId="145839437" sldId="2147483654"/>
              <ac:grpSpMk id="16" creationId="{8B3C2019-B723-4131-9E94-300B621DBC01}"/>
            </ac:grpSpMkLst>
          </pc:grpChg>
          <pc:grpChg chg="mod topLvl">
            <ac:chgData name="عبدالوهاب لايق شاه سناقل" userId="3e44ef77-5d6e-4411-bc3f-067b419ef2ef" providerId="ADAL" clId="{7E8A3DCB-84CE-486C-A139-ED76EAB9E848}" dt="2021-03-30T11:51:11.444" v="2757" actId="164"/>
            <ac:grpSpMkLst>
              <pc:docMk/>
              <pc:sldMasterMk cId="1615311501" sldId="2147483651"/>
              <pc:sldLayoutMk cId="145839437" sldId="2147483654"/>
              <ac:grpSpMk id="23" creationId="{0F56D522-D805-4299-A6FF-F14748E43086}"/>
            </ac:grpSpMkLst>
          </pc:grpChg>
          <pc:grpChg chg="add del mod">
            <ac:chgData name="عبدالوهاب لايق شاه سناقل" userId="3e44ef77-5d6e-4411-bc3f-067b419ef2ef" providerId="ADAL" clId="{7E8A3DCB-84CE-486C-A139-ED76EAB9E848}" dt="2021-03-30T07:02:45.881" v="2618" actId="165"/>
            <ac:grpSpMkLst>
              <pc:docMk/>
              <pc:sldMasterMk cId="1615311501" sldId="2147483651"/>
              <pc:sldLayoutMk cId="145839437" sldId="2147483654"/>
              <ac:grpSpMk id="84" creationId="{E5A56074-9786-4F8E-A7F8-C6750DFC8C4D}"/>
            </ac:grpSpMkLst>
          </pc:grpChg>
          <pc:grpChg chg="add del mod">
            <ac:chgData name="عبدالوهاب لايق شاه سناقل" userId="3e44ef77-5d6e-4411-bc3f-067b419ef2ef" providerId="ADAL" clId="{7E8A3DCB-84CE-486C-A139-ED76EAB9E848}" dt="2021-03-30T11:49:41.416" v="2725" actId="165"/>
            <ac:grpSpMkLst>
              <pc:docMk/>
              <pc:sldMasterMk cId="1615311501" sldId="2147483651"/>
              <pc:sldLayoutMk cId="145839437" sldId="2147483654"/>
              <ac:grpSpMk id="85" creationId="{5A34B153-81AA-476F-9275-E16AFCCAAC46}"/>
            </ac:grpSpMkLst>
          </pc:grpChg>
          <pc:picChg chg="mod topLvl">
            <ac:chgData name="عبدالوهاب لايق شاه سناقل" userId="3e44ef77-5d6e-4411-bc3f-067b419ef2ef" providerId="ADAL" clId="{7E8A3DCB-84CE-486C-A139-ED76EAB9E848}" dt="2021-03-30T11:51:11.444" v="2757" actId="164"/>
            <ac:picMkLst>
              <pc:docMk/>
              <pc:sldMasterMk cId="1615311501" sldId="2147483651"/>
              <pc:sldLayoutMk cId="145839437" sldId="2147483654"/>
              <ac:picMk id="14" creationId="{4311F7C7-CBD5-4D94-89C6-A6143D83B506}"/>
            </ac:picMkLst>
          </pc:picChg>
          <pc:cxnChg chg="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8" creationId="{6466C204-F411-482C-BB1A-75F551019C35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9" creationId="{1DE69625-CD1F-4DEB-B88E-5357E31443C0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10" creationId="{677579BA-1F28-4566-A0F8-F50414E62CC6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11" creationId="{37E20864-7809-4DA2-A7DA-AEB9DE0E8A19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12" creationId="{06EEFB79-AF89-433D-8C50-CAADCCFA888F}"/>
            </ac:cxnSpMkLst>
          </pc:cxnChg>
          <pc:cxnChg chg="del mod">
            <ac:chgData name="عبدالوهاب لايق شاه سناقل" userId="3e44ef77-5d6e-4411-bc3f-067b419ef2ef" providerId="ADAL" clId="{7E8A3DCB-84CE-486C-A139-ED76EAB9E848}" dt="2021-03-30T07:00:58.665" v="2596" actId="478"/>
            <ac:cxnSpMkLst>
              <pc:docMk/>
              <pc:sldMasterMk cId="1615311501" sldId="2147483651"/>
              <pc:sldLayoutMk cId="145839437" sldId="2147483654"/>
              <ac:cxnSpMk id="16" creationId="{88B2EDA5-FB86-47E8-98D4-A3505D5805B0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17" creationId="{63A7816B-900D-4412-BCA3-CF5CC692A393}"/>
            </ac:cxnSpMkLst>
          </pc:cxnChg>
          <pc:cxnChg chg="del mod">
            <ac:chgData name="عبدالوهاب لايق شاه سناقل" userId="3e44ef77-5d6e-4411-bc3f-067b419ef2ef" providerId="ADAL" clId="{7E8A3DCB-84CE-486C-A139-ED76EAB9E848}" dt="2021-03-30T07:00:54.737" v="2593" actId="478"/>
            <ac:cxnSpMkLst>
              <pc:docMk/>
              <pc:sldMasterMk cId="1615311501" sldId="2147483651"/>
              <pc:sldLayoutMk cId="145839437" sldId="2147483654"/>
              <ac:cxnSpMk id="22" creationId="{2936452E-C982-41AD-A2F9-4C0013ADAD69}"/>
            </ac:cxnSpMkLst>
          </pc:cxnChg>
          <pc:cxnChg chg="del mod">
            <ac:chgData name="عبدالوهاب لايق شاه سناقل" userId="3e44ef77-5d6e-4411-bc3f-067b419ef2ef" providerId="ADAL" clId="{7E8A3DCB-84CE-486C-A139-ED76EAB9E848}" dt="2021-03-30T06:59:27.405" v="2575" actId="478"/>
            <ac:cxnSpMkLst>
              <pc:docMk/>
              <pc:sldMasterMk cId="1615311501" sldId="2147483651"/>
              <pc:sldLayoutMk cId="145839437" sldId="2147483654"/>
              <ac:cxnSpMk id="32" creationId="{320513F2-2C99-4D93-8E9E-16FF114F3E07}"/>
            </ac:cxnSpMkLst>
          </pc:cxnChg>
          <pc:cxnChg chg="del mod">
            <ac:chgData name="عبدالوهاب لايق شاه سناقل" userId="3e44ef77-5d6e-4411-bc3f-067b419ef2ef" providerId="ADAL" clId="{7E8A3DCB-84CE-486C-A139-ED76EAB9E848}" dt="2021-03-30T06:59:25.187" v="2574" actId="478"/>
            <ac:cxnSpMkLst>
              <pc:docMk/>
              <pc:sldMasterMk cId="1615311501" sldId="2147483651"/>
              <pc:sldLayoutMk cId="145839437" sldId="2147483654"/>
              <ac:cxnSpMk id="34" creationId="{A1B84736-58E7-4FBD-A40F-D38FC4B081DE}"/>
            </ac:cxnSpMkLst>
          </pc:cxnChg>
          <pc:cxnChg chg="del mod">
            <ac:chgData name="عبدالوهاب لايق شاه سناقل" userId="3e44ef77-5d6e-4411-bc3f-067b419ef2ef" providerId="ADAL" clId="{7E8A3DCB-84CE-486C-A139-ED76EAB9E848}" dt="2021-03-30T07:00:49.593" v="2591" actId="478"/>
            <ac:cxnSpMkLst>
              <pc:docMk/>
              <pc:sldMasterMk cId="1615311501" sldId="2147483651"/>
              <pc:sldLayoutMk cId="145839437" sldId="2147483654"/>
              <ac:cxnSpMk id="37" creationId="{B2AEEAFB-86AC-4648-BCF7-36E9A83D5E7D}"/>
            </ac:cxnSpMkLst>
          </pc:cxnChg>
          <pc:cxnChg chg="del mod">
            <ac:chgData name="عبدالوهاب لايق شاه سناقل" userId="3e44ef77-5d6e-4411-bc3f-067b419ef2ef" providerId="ADAL" clId="{7E8A3DCB-84CE-486C-A139-ED76EAB9E848}" dt="2021-03-30T07:00:52.540" v="2592" actId="478"/>
            <ac:cxnSpMkLst>
              <pc:docMk/>
              <pc:sldMasterMk cId="1615311501" sldId="2147483651"/>
              <pc:sldLayoutMk cId="145839437" sldId="2147483654"/>
              <ac:cxnSpMk id="39" creationId="{5A1D056D-A477-4BD3-942B-AA3E5B7EFB3F}"/>
            </ac:cxnSpMkLst>
          </pc:cxnChg>
          <pc:cxnChg chg="add del mod">
            <ac:chgData name="عبدالوهاب لايق شاه سناقل" userId="3e44ef77-5d6e-4411-bc3f-067b419ef2ef" providerId="ADAL" clId="{7E8A3DCB-84CE-486C-A139-ED76EAB9E848}" dt="2021-03-30T06:57:25.831" v="2555" actId="478"/>
            <ac:cxnSpMkLst>
              <pc:docMk/>
              <pc:sldMasterMk cId="1615311501" sldId="2147483651"/>
              <pc:sldLayoutMk cId="145839437" sldId="2147483654"/>
              <ac:cxnSpMk id="44" creationId="{9C4DC8D6-6D92-4E07-9B5E-393013D64407}"/>
            </ac:cxnSpMkLst>
          </pc:cxnChg>
          <pc:cxn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52" creationId="{81A53011-81B9-42BB-AAE2-F41E197487FA}"/>
            </ac:cxnSpMkLst>
          </pc:cxnChg>
          <pc:cxn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60" creationId="{59C65673-4574-4AF6-AFF8-EDA4CC59644B}"/>
            </ac:cxnSpMkLst>
          </pc:cxnChg>
          <pc:cxnChg chg="add mod">
            <ac:chgData name="عبدالوهاب لايق شاه سناقل" userId="3e44ef77-5d6e-4411-bc3f-067b419ef2ef" providerId="ADAL" clId="{7E8A3DCB-84CE-486C-A139-ED76EAB9E848}" dt="2021-03-30T06:59:46.708" v="2582" actId="571"/>
            <ac:cxnSpMkLst>
              <pc:docMk/>
              <pc:sldMasterMk cId="1615311501" sldId="2147483651"/>
              <pc:sldLayoutMk cId="145839437" sldId="2147483654"/>
              <ac:cxnSpMk id="62" creationId="{AF2E4CE4-A9FF-41CC-AF4F-C4E78471C689}"/>
            </ac:cxnSpMkLst>
          </pc:cxnChg>
          <pc:cxnChg chg="add mod">
            <ac:chgData name="عبدالوهاب لايق شاه سناقل" userId="3e44ef77-5d6e-4411-bc3f-067b419ef2ef" providerId="ADAL" clId="{7E8A3DCB-84CE-486C-A139-ED76EAB9E848}" dt="2021-03-30T06:59:46.108" v="2581" actId="571"/>
            <ac:cxnSpMkLst>
              <pc:docMk/>
              <pc:sldMasterMk cId="1615311501" sldId="2147483651"/>
              <pc:sldLayoutMk cId="145839437" sldId="2147483654"/>
              <ac:cxnSpMk id="64" creationId="{8317891F-7C48-4277-B814-FB6F3D7D91CC}"/>
            </ac:cxnSpMkLst>
          </pc:cxnChg>
          <pc:cxn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65" creationId="{EADD461A-AB72-4A44-BF33-C3A11A55EAAD}"/>
            </ac:cxnSpMkLst>
          </pc:cxnChg>
          <pc:cxnChg chg="add del">
            <ac:chgData name="عبدالوهاب لايق شاه سناقل" userId="3e44ef77-5d6e-4411-bc3f-067b419ef2ef" providerId="ADAL" clId="{7E8A3DCB-84CE-486C-A139-ED76EAB9E848}" dt="2021-03-30T07:01:05.572" v="2598" actId="11529"/>
            <ac:cxnSpMkLst>
              <pc:docMk/>
              <pc:sldMasterMk cId="1615311501" sldId="2147483651"/>
              <pc:sldLayoutMk cId="145839437" sldId="2147483654"/>
              <ac:cxnSpMk id="69" creationId="{7E937522-B997-4339-B99C-57CBAC1F7A4C}"/>
            </ac:cxnSpMkLst>
          </pc:cxnChg>
          <pc:cxn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71" creationId="{FF450DB1-4D14-4619-BBC3-A99E58416342}"/>
            </ac:cxnSpMkLst>
          </pc:cxnChg>
          <pc:cxn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74" creationId="{3A298A2C-CA2B-4AEB-985D-3A90AB7B4F46}"/>
            </ac:cxnSpMkLst>
          </pc:cxnChg>
          <pc:cxn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77" creationId="{0FCAD5B6-8E36-4E59-B2D3-F04B5B291E0F}"/>
            </ac:cxnSpMkLst>
          </pc:cxnChg>
          <pc:cxnChg chg="add mod topLvl">
            <ac:chgData name="عبدالوهاب لايق شاه سناقل" userId="3e44ef77-5d6e-4411-bc3f-067b419ef2ef" providerId="ADAL" clId="{7E8A3DCB-84CE-486C-A139-ED76EAB9E848}" dt="2021-03-30T11:51:11.444" v="2757" actId="164"/>
            <ac:cxnSpMkLst>
              <pc:docMk/>
              <pc:sldMasterMk cId="1615311501" sldId="2147483651"/>
              <pc:sldLayoutMk cId="145839437" sldId="2147483654"/>
              <ac:cxnSpMk id="94" creationId="{61850318-3AA3-4774-BFAA-4A1F931AFCCF}"/>
            </ac:cxnSpMkLst>
          </pc:cxnChg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937324890" sldId="2147483690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4226393663" sldId="2147483691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203285568" sldId="2147483692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497806033" sldId="2147483693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775822131" sldId="2147483704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503854160" sldId="2147483705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66037102" sldId="2147483706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963307085" sldId="2147483707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333982498" sldId="2147483708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906579049" sldId="2147483709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2819521609" sldId="2147483710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916708013" sldId="2147483711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3664147785" sldId="2147483712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377023020" sldId="2147483713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757131570" sldId="2147483714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582540720" sldId="2147483715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3239985536" sldId="2147483716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231825864" sldId="2147483718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798129330" sldId="2147483719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2889384276" sldId="2147483720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286342907" sldId="2147483721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107575099" sldId="2147483722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2841919072" sldId="2147483723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3233681796" sldId="2147483724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2267947130" sldId="2147483725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2035955337" sldId="2147483726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3526959751" sldId="2147483727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2623751833" sldId="2147483728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716802118" sldId="2147483729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2410935631" sldId="2147483730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04:05:21.447" v="0" actId="47"/>
          <pc:sldLayoutMkLst>
            <pc:docMk/>
            <pc:sldMasterMk cId="1615311501" sldId="2147483651"/>
            <pc:sldLayoutMk cId="1332252194" sldId="2147483731"/>
          </pc:sldLayoutMkLst>
        </pc:sldLayoutChg>
      </pc:sldMasterChg>
      <pc:sldMasterChg chg="del delSldLayout modSldLayout">
        <pc:chgData name="عبدالوهاب لايق شاه سناقل" userId="3e44ef77-5d6e-4411-bc3f-067b419ef2ef" providerId="ADAL" clId="{7E8A3DCB-84CE-486C-A139-ED76EAB9E848}" dt="2021-03-30T11:49:22.172" v="2722" actId="47"/>
        <pc:sldMasterMkLst>
          <pc:docMk/>
          <pc:sldMasterMk cId="3884218169" sldId="2147483733"/>
        </pc:sldMasterMkLst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2590199483" sldId="2147483734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2472107141" sldId="2147483735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1517764906" sldId="2147483736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84264171" sldId="2147483737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3608837276" sldId="2147483738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3240109071" sldId="2147483739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1573531717" sldId="2147483740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153624975" sldId="2147483741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2630832228" sldId="2147483742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3812468397" sldId="2147483743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3837161152" sldId="2147483744"/>
          </pc:sldLayoutMkLst>
        </pc:sldLayoutChg>
        <pc:sldLayoutChg chg="del">
          <pc:chgData name="عبدالوهاب لايق شاه سناقل" userId="3e44ef77-5d6e-4411-bc3f-067b419ef2ef" providerId="ADAL" clId="{7E8A3DCB-84CE-486C-A139-ED76EAB9E848}" dt="2021-03-30T11:49:20.928" v="2721" actId="47"/>
          <pc:sldLayoutMkLst>
            <pc:docMk/>
            <pc:sldMasterMk cId="3884218169" sldId="2147483733"/>
            <pc:sldLayoutMk cId="3059172935" sldId="2147483745"/>
          </pc:sldLayoutMkLst>
        </pc:sldLayoutChg>
        <pc:sldLayoutChg chg="delSp modSp del mod">
          <pc:chgData name="عبدالوهاب لايق شاه سناقل" userId="3e44ef77-5d6e-4411-bc3f-067b419ef2ef" providerId="ADAL" clId="{7E8A3DCB-84CE-486C-A139-ED76EAB9E848}" dt="2021-03-30T11:49:22.172" v="2722" actId="47"/>
          <pc:sldLayoutMkLst>
            <pc:docMk/>
            <pc:sldMasterMk cId="3884218169" sldId="2147483733"/>
            <pc:sldLayoutMk cId="912485456" sldId="2147483746"/>
          </pc:sldLayoutMkLst>
          <pc:spChg chg="mod topLvl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" creationId="{67190437-A01C-41C4-9DF4-D5CEB9608AAF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49:04.591" v="2720" actId="2085"/>
            <ac:spMkLst>
              <pc:docMk/>
              <pc:sldMasterMk cId="3884218169" sldId="2147483733"/>
              <pc:sldLayoutMk cId="912485456" sldId="2147483746"/>
              <ac:spMk id="4" creationId="{E1FB8001-E4B8-4846-9DBC-967A7E55742D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49:01.078" v="2719" actId="2085"/>
            <ac:spMkLst>
              <pc:docMk/>
              <pc:sldMasterMk cId="3884218169" sldId="2147483733"/>
              <pc:sldLayoutMk cId="912485456" sldId="2147483746"/>
              <ac:spMk id="6" creationId="{C43C4D5C-31E9-42E8-9972-88EA4B1D22EB}"/>
            </ac:spMkLst>
          </pc:spChg>
          <pc:spChg chg="mod topLvl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7" creationId="{9CBF1758-EBA7-4F18-8E25-E5ED73E03C6C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13" creationId="{7BFB5207-1834-40E4-AB3A-21331CD76522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15" creationId="{BB1EA4D6-7102-4F65-8219-FD460BE7E32B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18" creationId="{D6C4842C-574A-4BD6-839D-FE50FFAD5C02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19" creationId="{78240D71-71F9-4793-A938-85F5584EDF8D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0" creationId="{1DBF4BE2-230C-4F64-B1FB-151AA04D50CD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1" creationId="{45746D40-2E8F-466F-BDBB-E1EC799EDA42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4" creationId="{05A5898F-5D01-41A4-B7D4-966172B078E0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5" creationId="{9A63F65A-75D7-41C4-8646-ED71866116BE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6" creationId="{1DF00850-FD6D-44BD-B33D-999FC39DF413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7" creationId="{3EB57D6E-8451-4979-92F7-06B9C95EE1E9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8" creationId="{7F1C7F1D-C367-4EFF-BB7C-3FE04BEAAB2C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29" creationId="{318D0AC2-5AED-489E-BBEF-FFA70047C493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30" creationId="{A3B6823A-3350-4EC0-80FF-AD6218FFE0D8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31" creationId="{572CDEC8-1091-4906-81DC-7BB887F2E1FE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33" creationId="{CED296F5-CA71-4411-9F73-A72C6E3E438E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35" creationId="{94FC9E04-41ED-46D2-A97B-7461EBCA529E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36" creationId="{E0062B61-BA97-4742-82BD-17DE96F98263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38" creationId="{C15F8011-02BC-48B4-A1C0-BFB89B45C4EA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40" creationId="{AEB4696F-B3A4-452C-94F3-B4BA7F9AFFE9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41" creationId="{BA548A42-D947-49A1-A60D-817ACD11DAF6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42" creationId="{6A3795D1-7923-44D7-8996-043F2A3CAF6D}"/>
            </ac:spMkLst>
          </pc:spChg>
          <pc:spChg chg="mod">
            <ac:chgData name="عبدالوهاب لايق شاه سناقل" userId="3e44ef77-5d6e-4411-bc3f-067b419ef2ef" providerId="ADAL" clId="{7E8A3DCB-84CE-486C-A139-ED76EAB9E848}" dt="2021-03-30T11:48:51.785" v="2717" actId="165"/>
            <ac:spMkLst>
              <pc:docMk/>
              <pc:sldMasterMk cId="3884218169" sldId="2147483733"/>
              <pc:sldLayoutMk cId="912485456" sldId="2147483746"/>
              <ac:spMk id="43" creationId="{76BC5D26-F519-41DA-B33B-591A89DD44BD}"/>
            </ac:spMkLst>
          </pc:spChg>
          <pc:grpChg chg="mod topLvl">
            <ac:chgData name="عبدالوهاب لايق شاه سناقل" userId="3e44ef77-5d6e-4411-bc3f-067b419ef2ef" providerId="ADAL" clId="{7E8A3DCB-84CE-486C-A139-ED76EAB9E848}" dt="2021-03-30T11:48:51.785" v="2717" actId="165"/>
            <ac:grpSpMkLst>
              <pc:docMk/>
              <pc:sldMasterMk cId="3884218169" sldId="2147483733"/>
              <pc:sldLayoutMk cId="912485456" sldId="2147483746"/>
              <ac:grpSpMk id="5" creationId="{AB6C9865-701B-41B5-9881-EFF91784E75C}"/>
            </ac:grpSpMkLst>
          </pc:grpChg>
          <pc:grpChg chg="mod">
            <ac:chgData name="عبدالوهاب لايق شاه سناقل" userId="3e44ef77-5d6e-4411-bc3f-067b419ef2ef" providerId="ADAL" clId="{7E8A3DCB-84CE-486C-A139-ED76EAB9E848}" dt="2021-03-30T11:48:51.785" v="2717" actId="165"/>
            <ac:grpSpMkLst>
              <pc:docMk/>
              <pc:sldMasterMk cId="3884218169" sldId="2147483733"/>
              <pc:sldLayoutMk cId="912485456" sldId="2147483746"/>
              <ac:grpSpMk id="23" creationId="{0F56D522-D805-4299-A6FF-F14748E43086}"/>
            </ac:grpSpMkLst>
          </pc:grpChg>
          <pc:grpChg chg="del">
            <ac:chgData name="عبدالوهاب لايق شاه سناقل" userId="3e44ef77-5d6e-4411-bc3f-067b419ef2ef" providerId="ADAL" clId="{7E8A3DCB-84CE-486C-A139-ED76EAB9E848}" dt="2021-03-30T11:48:51.785" v="2717" actId="165"/>
            <ac:grpSpMkLst>
              <pc:docMk/>
              <pc:sldMasterMk cId="3884218169" sldId="2147483733"/>
              <pc:sldLayoutMk cId="912485456" sldId="2147483746"/>
              <ac:grpSpMk id="85" creationId="{5A34B153-81AA-476F-9275-E16AFCCAAC46}"/>
            </ac:grpSpMkLst>
          </pc:grpChg>
          <pc:picChg chg="mod">
            <ac:chgData name="عبدالوهاب لايق شاه سناقل" userId="3e44ef77-5d6e-4411-bc3f-067b419ef2ef" providerId="ADAL" clId="{7E8A3DCB-84CE-486C-A139-ED76EAB9E848}" dt="2021-03-30T11:48:51.785" v="2717" actId="165"/>
            <ac:picMkLst>
              <pc:docMk/>
              <pc:sldMasterMk cId="3884218169" sldId="2147483733"/>
              <pc:sldLayoutMk cId="912485456" sldId="2147483746"/>
              <ac:picMk id="14" creationId="{4311F7C7-CBD5-4D94-89C6-A6143D83B506}"/>
            </ac:picMkLst>
          </pc:pic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8" creationId="{6466C204-F411-482C-BB1A-75F551019C35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9" creationId="{1DE69625-CD1F-4DEB-B88E-5357E31443C0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10" creationId="{677579BA-1F28-4566-A0F8-F50414E62CC6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11" creationId="{37E20864-7809-4DA2-A7DA-AEB9DE0E8A19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12" creationId="{06EEFB79-AF89-433D-8C50-CAADCCFA888F}"/>
            </ac:cxnSpMkLst>
          </pc:cxnChg>
          <pc:cxnChg chg="mod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17" creationId="{63A7816B-900D-4412-BCA3-CF5CC692A393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52" creationId="{81A53011-81B9-42BB-AAE2-F41E197487FA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60" creationId="{59C65673-4574-4AF6-AFF8-EDA4CC59644B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65" creationId="{EADD461A-AB72-4A44-BF33-C3A11A55EAAD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71" creationId="{FF450DB1-4D14-4619-BBC3-A99E58416342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74" creationId="{3A298A2C-CA2B-4AEB-985D-3A90AB7B4F46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77" creationId="{0FCAD5B6-8E36-4E59-B2D3-F04B5B291E0F}"/>
            </ac:cxnSpMkLst>
          </pc:cxnChg>
          <pc:cxnChg chg="mod topLvl">
            <ac:chgData name="عبدالوهاب لايق شاه سناقل" userId="3e44ef77-5d6e-4411-bc3f-067b419ef2ef" providerId="ADAL" clId="{7E8A3DCB-84CE-486C-A139-ED76EAB9E848}" dt="2021-03-30T11:48:51.785" v="2717" actId="165"/>
            <ac:cxnSpMkLst>
              <pc:docMk/>
              <pc:sldMasterMk cId="3884218169" sldId="2147483733"/>
              <pc:sldLayoutMk cId="912485456" sldId="2147483746"/>
              <ac:cxnSpMk id="94" creationId="{61850318-3AA3-4774-BFAA-4A1F931AFCCF}"/>
            </ac:cxnSpMkLst>
          </pc:cxnChg>
        </pc:sldLayoutChg>
      </pc:sldMasterChg>
    </pc:docChg>
  </pc:docChgLst>
  <pc:docChgLst>
    <pc:chgData name="عبدالوهاب لايق شاه سناقل" userId="3e44ef77-5d6e-4411-bc3f-067b419ef2ef" providerId="ADAL" clId="{E5509004-9F03-4B30-934D-8EAD1CD916F6}"/>
    <pc:docChg chg="undo custSel addSld delSld modSld addMainMaster delMainMaster modMainMaster">
      <pc:chgData name="عبدالوهاب لايق شاه سناقل" userId="3e44ef77-5d6e-4411-bc3f-067b419ef2ef" providerId="ADAL" clId="{E5509004-9F03-4B30-934D-8EAD1CD916F6}" dt="2021-03-15T21:18:35.295" v="263" actId="1076"/>
      <pc:docMkLst>
        <pc:docMk/>
      </pc:docMkLst>
      <pc:sldChg chg="modSp mod">
        <pc:chgData name="عبدالوهاب لايق شاه سناقل" userId="3e44ef77-5d6e-4411-bc3f-067b419ef2ef" providerId="ADAL" clId="{E5509004-9F03-4B30-934D-8EAD1CD916F6}" dt="2021-03-07T16:13:22.353" v="3" actId="208"/>
        <pc:sldMkLst>
          <pc:docMk/>
          <pc:sldMk cId="3979649407" sldId="259"/>
        </pc:sldMkLst>
        <pc:picChg chg="mod">
          <ac:chgData name="عبدالوهاب لايق شاه سناقل" userId="3e44ef77-5d6e-4411-bc3f-067b419ef2ef" providerId="ADAL" clId="{E5509004-9F03-4B30-934D-8EAD1CD916F6}" dt="2021-03-07T16:13:22.353" v="3" actId="208"/>
          <ac:picMkLst>
            <pc:docMk/>
            <pc:sldMk cId="3979649407" sldId="259"/>
            <ac:picMk id="82" creationId="{3C1A96B9-50C5-43CB-B9EF-8E5E074FEDAB}"/>
          </ac:picMkLst>
        </pc:picChg>
      </pc:sldChg>
      <pc:sldChg chg="addSp delSp mod">
        <pc:chgData name="عبدالوهاب لايق شاه سناقل" userId="3e44ef77-5d6e-4411-bc3f-067b419ef2ef" providerId="ADAL" clId="{E5509004-9F03-4B30-934D-8EAD1CD916F6}" dt="2021-03-15T19:43:55.372" v="40" actId="478"/>
        <pc:sldMkLst>
          <pc:docMk/>
          <pc:sldMk cId="3033487451" sldId="264"/>
        </pc:sldMkLst>
        <pc:picChg chg="add del">
          <ac:chgData name="عبدالوهاب لايق شاه سناقل" userId="3e44ef77-5d6e-4411-bc3f-067b419ef2ef" providerId="ADAL" clId="{E5509004-9F03-4B30-934D-8EAD1CD916F6}" dt="2021-03-15T19:43:55.372" v="40" actId="478"/>
          <ac:picMkLst>
            <pc:docMk/>
            <pc:sldMk cId="3033487451" sldId="264"/>
            <ac:picMk id="4" creationId="{38FB18AF-96E9-4040-A3BA-D6E155BBB116}"/>
          </ac:picMkLst>
        </pc:picChg>
      </pc:sldChg>
      <pc:sldChg chg="addSp delSp modSp mod">
        <pc:chgData name="عبدالوهاب لايق شاه سناقل" userId="3e44ef77-5d6e-4411-bc3f-067b419ef2ef" providerId="ADAL" clId="{E5509004-9F03-4B30-934D-8EAD1CD916F6}" dt="2021-03-15T21:17:15.589" v="234" actId="167"/>
        <pc:sldMkLst>
          <pc:docMk/>
          <pc:sldMk cId="349901301" sldId="280"/>
        </pc:sldMkLst>
        <pc:spChg chg="ord">
          <ac:chgData name="عبدالوهاب لايق شاه سناقل" userId="3e44ef77-5d6e-4411-bc3f-067b419ef2ef" providerId="ADAL" clId="{E5509004-9F03-4B30-934D-8EAD1CD916F6}" dt="2021-03-15T21:17:15.589" v="234" actId="167"/>
          <ac:spMkLst>
            <pc:docMk/>
            <pc:sldMk cId="349901301" sldId="280"/>
            <ac:spMk id="6" creationId="{AD97AED9-919A-4C7C-84D7-0100ABA90E7A}"/>
          </ac:spMkLst>
        </pc:spChg>
        <pc:picChg chg="del mod">
          <ac:chgData name="عبدالوهاب لايق شاه سناقل" userId="3e44ef77-5d6e-4411-bc3f-067b419ef2ef" providerId="ADAL" clId="{E5509004-9F03-4B30-934D-8EAD1CD916F6}" dt="2021-03-15T19:46:01.997" v="59" actId="478"/>
          <ac:picMkLst>
            <pc:docMk/>
            <pc:sldMk cId="349901301" sldId="280"/>
            <ac:picMk id="8" creationId="{AC6B832D-E561-47A4-86B7-07D27931B5A2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7:03.988" v="229" actId="478"/>
          <ac:picMkLst>
            <pc:docMk/>
            <pc:sldMk cId="349901301" sldId="280"/>
            <ac:picMk id="58" creationId="{39D3A63F-FB3A-451E-A579-7C66866CE1BF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19:46:09.017" v="62" actId="478"/>
          <ac:picMkLst>
            <pc:docMk/>
            <pc:sldMk cId="349901301" sldId="280"/>
            <ac:picMk id="58" creationId="{5FCAAF19-5B1B-462D-BB38-8EC46C5EE5DB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7:12.676" v="233" actId="478"/>
          <ac:picMkLst>
            <pc:docMk/>
            <pc:sldMk cId="349901301" sldId="280"/>
            <ac:picMk id="59" creationId="{D1AE28E9-0D65-46BA-964E-EDAC0EA8DD60}"/>
          </ac:picMkLst>
        </pc:picChg>
        <pc:picChg chg="add mod ord">
          <ac:chgData name="عبدالوهاب لايق شاه سناقل" userId="3e44ef77-5d6e-4411-bc3f-067b419ef2ef" providerId="ADAL" clId="{E5509004-9F03-4B30-934D-8EAD1CD916F6}" dt="2021-03-15T21:17:11.487" v="232" actId="167"/>
          <ac:picMkLst>
            <pc:docMk/>
            <pc:sldMk cId="349901301" sldId="280"/>
            <ac:picMk id="60" creationId="{42869F8F-0CA9-42A9-B29F-E9CD396EF2BC}"/>
          </ac:picMkLst>
        </pc:picChg>
      </pc:sldChg>
      <pc:sldChg chg="addSp delSp modSp mod">
        <pc:chgData name="عبدالوهاب لايق شاه سناقل" userId="3e44ef77-5d6e-4411-bc3f-067b419ef2ef" providerId="ADAL" clId="{E5509004-9F03-4B30-934D-8EAD1CD916F6}" dt="2021-03-15T19:44:31.992" v="47" actId="1076"/>
        <pc:sldMkLst>
          <pc:docMk/>
          <pc:sldMk cId="2473585384" sldId="326"/>
        </pc:sldMkLst>
        <pc:picChg chg="del">
          <ac:chgData name="عبدالوهاب لايق شاه سناقل" userId="3e44ef77-5d6e-4411-bc3f-067b419ef2ef" providerId="ADAL" clId="{E5509004-9F03-4B30-934D-8EAD1CD916F6}" dt="2021-03-15T19:44:12.082" v="42" actId="478"/>
          <ac:picMkLst>
            <pc:docMk/>
            <pc:sldMk cId="2473585384" sldId="326"/>
            <ac:picMk id="2" creationId="{A8C3346A-58DE-4081-A5A0-83945C036969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19:44:31.992" v="47" actId="1076"/>
          <ac:picMkLst>
            <pc:docMk/>
            <pc:sldMk cId="2473585384" sldId="326"/>
            <ac:picMk id="10" creationId="{7E122ABC-1F8B-41FA-8DC2-BFCC4EBB9F0A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19:44:12.784" v="43"/>
          <ac:picMkLst>
            <pc:docMk/>
            <pc:sldMk cId="2473585384" sldId="326"/>
            <ac:picMk id="15" creationId="{E6011396-8CB3-4B06-ABED-6F3DA15FFC1C}"/>
          </ac:picMkLst>
        </pc:picChg>
      </pc:sldChg>
      <pc:sldChg chg="addSp delSp modSp mod">
        <pc:chgData name="عبدالوهاب لايق شاه سناقل" userId="3e44ef77-5d6e-4411-bc3f-067b419ef2ef" providerId="ADAL" clId="{E5509004-9F03-4B30-934D-8EAD1CD916F6}" dt="2021-03-15T21:18:35.295" v="263" actId="1076"/>
        <pc:sldMkLst>
          <pc:docMk/>
          <pc:sldMk cId="129912234" sldId="352"/>
        </pc:sldMkLst>
        <pc:spChg chg="add del">
          <ac:chgData name="عبدالوهاب لايق شاه سناقل" userId="3e44ef77-5d6e-4411-bc3f-067b419ef2ef" providerId="ADAL" clId="{E5509004-9F03-4B30-934D-8EAD1CD916F6}" dt="2021-03-07T16:14:06.854" v="5" actId="931"/>
          <ac:spMkLst>
            <pc:docMk/>
            <pc:sldMk cId="129912234" sldId="352"/>
            <ac:spMk id="6" creationId="{3125FC2F-19B3-452D-BD98-7375DAF4052B}"/>
          </ac:spMkLst>
        </pc:spChg>
        <pc:picChg chg="add del mod">
          <ac:chgData name="عبدالوهاب لايق شاه سناقل" userId="3e44ef77-5d6e-4411-bc3f-067b419ef2ef" providerId="ADAL" clId="{E5509004-9F03-4B30-934D-8EAD1CD916F6}" dt="2021-03-07T16:14:06.854" v="5" actId="931"/>
          <ac:picMkLst>
            <pc:docMk/>
            <pc:sldMk cId="129912234" sldId="352"/>
            <ac:picMk id="7" creationId="{801BD04E-2F97-4008-8B42-DEA666F8840F}"/>
          </ac:picMkLst>
        </pc:picChg>
        <pc:picChg chg="del">
          <ac:chgData name="عبدالوهاب لايق شاه سناقل" userId="3e44ef77-5d6e-4411-bc3f-067b419ef2ef" providerId="ADAL" clId="{E5509004-9F03-4B30-934D-8EAD1CD916F6}" dt="2021-03-15T19:43:08.029" v="27" actId="478"/>
          <ac:picMkLst>
            <pc:docMk/>
            <pc:sldMk cId="129912234" sldId="352"/>
            <ac:picMk id="17" creationId="{54D22E78-0560-47E9-83DB-0462B318BC39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8:25.578" v="260" actId="478"/>
          <ac:picMkLst>
            <pc:docMk/>
            <pc:sldMk cId="129912234" sldId="352"/>
            <ac:picMk id="17" creationId="{93496560-89EA-4F4E-B8DE-94AD7C6CF5E1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8:22.250" v="258" actId="478"/>
          <ac:picMkLst>
            <pc:docMk/>
            <pc:sldMk cId="129912234" sldId="352"/>
            <ac:picMk id="18" creationId="{3D6B44F1-386D-4F39-AAC2-150896C405C8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8:25.578" v="260" actId="478"/>
          <ac:picMkLst>
            <pc:docMk/>
            <pc:sldMk cId="129912234" sldId="352"/>
            <ac:picMk id="19" creationId="{665D7AE7-306E-47E7-BAD4-2AF9C561EFD3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21:18:35.295" v="263" actId="1076"/>
          <ac:picMkLst>
            <pc:docMk/>
            <pc:sldMk cId="129912234" sldId="352"/>
            <ac:picMk id="21" creationId="{E61E6543-E19F-46B4-9D3E-0B9A08C797D7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8:28.205" v="262" actId="478"/>
          <ac:picMkLst>
            <pc:docMk/>
            <pc:sldMk cId="129912234" sldId="352"/>
            <ac:picMk id="22" creationId="{134F8B61-BADC-4252-81D7-4B7318B8F69C}"/>
          </ac:picMkLst>
        </pc:picChg>
      </pc:sldChg>
      <pc:sldChg chg="modSp mod">
        <pc:chgData name="عبدالوهاب لايق شاه سناقل" userId="3e44ef77-5d6e-4411-bc3f-067b419ef2ef" providerId="ADAL" clId="{E5509004-9F03-4B30-934D-8EAD1CD916F6}" dt="2021-03-07T20:27:15.616" v="12" actId="20577"/>
        <pc:sldMkLst>
          <pc:docMk/>
          <pc:sldMk cId="2753944818" sldId="378"/>
        </pc:sldMkLst>
        <pc:spChg chg="mod">
          <ac:chgData name="عبدالوهاب لايق شاه سناقل" userId="3e44ef77-5d6e-4411-bc3f-067b419ef2ef" providerId="ADAL" clId="{E5509004-9F03-4B30-934D-8EAD1CD916F6}" dt="2021-03-07T20:27:15.616" v="12" actId="20577"/>
          <ac:spMkLst>
            <pc:docMk/>
            <pc:sldMk cId="2753944818" sldId="378"/>
            <ac:spMk id="7" creationId="{13083A27-9042-43CC-96E0-E3E3FF8792B5}"/>
          </ac:spMkLst>
        </pc:spChg>
      </pc:sldChg>
      <pc:sldChg chg="addSp delSp modSp mod">
        <pc:chgData name="عبدالوهاب لايق شاه سناقل" userId="3e44ef77-5d6e-4411-bc3f-067b419ef2ef" providerId="ADAL" clId="{E5509004-9F03-4B30-934D-8EAD1CD916F6}" dt="2021-03-15T21:18:07.505" v="257" actId="1036"/>
        <pc:sldMkLst>
          <pc:docMk/>
          <pc:sldMk cId="2862886626" sldId="416"/>
        </pc:sldMkLst>
        <pc:picChg chg="del">
          <ac:chgData name="عبدالوهاب لايق شاه سناقل" userId="3e44ef77-5d6e-4411-bc3f-067b419ef2ef" providerId="ADAL" clId="{E5509004-9F03-4B30-934D-8EAD1CD916F6}" dt="2021-03-15T21:17:57.814" v="242" actId="478"/>
          <ac:picMkLst>
            <pc:docMk/>
            <pc:sldMk cId="2862886626" sldId="416"/>
            <ac:picMk id="2" creationId="{ABA1BA8D-72AE-48B4-8EBD-FC2A1122EC25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7:58.315" v="243" actId="478"/>
          <ac:picMkLst>
            <pc:docMk/>
            <pc:sldMk cId="2862886626" sldId="416"/>
            <ac:picMk id="14" creationId="{B80842F5-AE78-40DB-A8B4-3893DAA1081C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21:18:07.505" v="257" actId="1036"/>
          <ac:picMkLst>
            <pc:docMk/>
            <pc:sldMk cId="2862886626" sldId="416"/>
            <ac:picMk id="21" creationId="{EAA30861-AD6B-4387-9C9D-D27C6D4BA3AF}"/>
          </ac:picMkLst>
        </pc:picChg>
      </pc:sldChg>
      <pc:sldChg chg="addSp delSp modSp mod">
        <pc:chgData name="عبدالوهاب لايق شاه سناقل" userId="3e44ef77-5d6e-4411-bc3f-067b419ef2ef" providerId="ADAL" clId="{E5509004-9F03-4B30-934D-8EAD1CD916F6}" dt="2021-03-15T21:16:21.694" v="218" actId="21"/>
        <pc:sldMkLst>
          <pc:docMk/>
          <pc:sldMk cId="3401132109" sldId="448"/>
        </pc:sldMkLst>
        <pc:picChg chg="add del mod">
          <ac:chgData name="عبدالوهاب لايق شاه سناقل" userId="3e44ef77-5d6e-4411-bc3f-067b419ef2ef" providerId="ADAL" clId="{E5509004-9F03-4B30-934D-8EAD1CD916F6}" dt="2021-03-15T21:16:21.694" v="218" actId="21"/>
          <ac:picMkLst>
            <pc:docMk/>
            <pc:sldMk cId="3401132109" sldId="448"/>
            <ac:picMk id="25" creationId="{22228B66-0F33-47E5-9A5E-DA8560D32FF8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6:21.694" v="218" actId="21"/>
          <ac:picMkLst>
            <pc:docMk/>
            <pc:sldMk cId="3401132109" sldId="448"/>
            <ac:picMk id="26" creationId="{19D3D972-D99B-41D4-BA6D-3C252F071BAB}"/>
          </ac:picMkLst>
        </pc:picChg>
      </pc:sldChg>
      <pc:sldChg chg="addSp delSp modSp mod">
        <pc:chgData name="عبدالوهاب لايق شاه سناقل" userId="3e44ef77-5d6e-4411-bc3f-067b419ef2ef" providerId="ADAL" clId="{E5509004-9F03-4B30-934D-8EAD1CD916F6}" dt="2021-03-15T21:15:49.522" v="212" actId="1076"/>
        <pc:sldMkLst>
          <pc:docMk/>
          <pc:sldMk cId="3768424401" sldId="459"/>
        </pc:sldMkLst>
        <pc:picChg chg="del">
          <ac:chgData name="عبدالوهاب لايق شاه سناقل" userId="3e44ef77-5d6e-4411-bc3f-067b419ef2ef" providerId="ADAL" clId="{E5509004-9F03-4B30-934D-8EAD1CD916F6}" dt="2021-03-15T21:15:41.756" v="211" actId="478"/>
          <ac:picMkLst>
            <pc:docMk/>
            <pc:sldMk cId="3768424401" sldId="459"/>
            <ac:picMk id="3" creationId="{85E8698B-2F43-48A3-99A9-DEC347E898B7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5:40.789" v="210" actId="478"/>
          <ac:picMkLst>
            <pc:docMk/>
            <pc:sldMk cId="3768424401" sldId="459"/>
            <ac:picMk id="19" creationId="{943CA159-63A4-4483-9B3E-DB1069676B4A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21:15:49.522" v="212" actId="1076"/>
          <ac:picMkLst>
            <pc:docMk/>
            <pc:sldMk cId="3768424401" sldId="459"/>
            <ac:picMk id="20" creationId="{0F47C4C9-AB8D-499F-9FD1-2E6B6B73CE9E}"/>
          </ac:picMkLst>
        </pc:picChg>
      </pc:sldChg>
      <pc:sldChg chg="addSp delSp modSp mod">
        <pc:chgData name="عبدالوهاب لايق شاه سناقل" userId="3e44ef77-5d6e-4411-bc3f-067b419ef2ef" providerId="ADAL" clId="{E5509004-9F03-4B30-934D-8EAD1CD916F6}" dt="2021-03-15T21:15:29.860" v="208" actId="478"/>
        <pc:sldMkLst>
          <pc:docMk/>
          <pc:sldMk cId="4227295917" sldId="464"/>
        </pc:sldMkLst>
        <pc:picChg chg="del">
          <ac:chgData name="عبدالوهاب لايق شاه سناقل" userId="3e44ef77-5d6e-4411-bc3f-067b419ef2ef" providerId="ADAL" clId="{E5509004-9F03-4B30-934D-8EAD1CD916F6}" dt="2021-03-15T19:46:59.927" v="69" actId="478"/>
          <ac:picMkLst>
            <pc:docMk/>
            <pc:sldMk cId="4227295917" sldId="464"/>
            <ac:picMk id="34" creationId="{9AF76D45-86B6-4DBC-BDDB-3120192034DD}"/>
          </ac:picMkLst>
        </pc:picChg>
        <pc:picChg chg="add mod ord">
          <ac:chgData name="عبدالوهاب لايق شاه سناقل" userId="3e44ef77-5d6e-4411-bc3f-067b419ef2ef" providerId="ADAL" clId="{E5509004-9F03-4B30-934D-8EAD1CD916F6}" dt="2021-03-15T21:15:27.443" v="206" actId="167"/>
          <ac:picMkLst>
            <pc:docMk/>
            <pc:sldMk cId="4227295917" sldId="464"/>
            <ac:picMk id="34" creationId="{BA723A6E-6926-47EA-9059-528B53A6F23A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5:28.450" v="207" actId="478"/>
          <ac:picMkLst>
            <pc:docMk/>
            <pc:sldMk cId="4227295917" sldId="464"/>
            <ac:picMk id="35" creationId="{AA2817BD-871D-4B33-833C-38DEAB00A448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19:47:06.151" v="72" actId="478"/>
          <ac:picMkLst>
            <pc:docMk/>
            <pc:sldMk cId="4227295917" sldId="464"/>
            <ac:picMk id="36" creationId="{032A94F2-D97C-4AF4-A3ED-683949CA9C5C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5:29.860" v="208" actId="478"/>
          <ac:picMkLst>
            <pc:docMk/>
            <pc:sldMk cId="4227295917" sldId="464"/>
            <ac:picMk id="36" creationId="{A69E5143-2D53-43F9-86D1-4E8A9B597AB4}"/>
          </ac:picMkLst>
        </pc:picChg>
      </pc:sldChg>
      <pc:sldChg chg="addSp delSp modSp add del mod">
        <pc:chgData name="عبدالوهاب لايق شاه سناقل" userId="3e44ef77-5d6e-4411-bc3f-067b419ef2ef" providerId="ADAL" clId="{E5509004-9F03-4B30-934D-8EAD1CD916F6}" dt="2021-03-15T19:54:21.731" v="173" actId="47"/>
        <pc:sldMkLst>
          <pc:docMk/>
          <pc:sldMk cId="1704101109" sldId="488"/>
        </pc:sldMkLst>
        <pc:spChg chg="del mod">
          <ac:chgData name="عبدالوهاب لايق شاه سناقل" userId="3e44ef77-5d6e-4411-bc3f-067b419ef2ef" providerId="ADAL" clId="{E5509004-9F03-4B30-934D-8EAD1CD916F6}" dt="2021-03-15T19:52:30.044" v="147" actId="478"/>
          <ac:spMkLst>
            <pc:docMk/>
            <pc:sldMk cId="1704101109" sldId="488"/>
            <ac:spMk id="2" creationId="{4F009C79-8591-4A58-A9F5-FA2E249DFF61}"/>
          </ac:spMkLst>
        </pc:spChg>
        <pc:spChg chg="del">
          <ac:chgData name="عبدالوهاب لايق شاه سناقل" userId="3e44ef77-5d6e-4411-bc3f-067b419ef2ef" providerId="ADAL" clId="{E5509004-9F03-4B30-934D-8EAD1CD916F6}" dt="2021-03-15T19:47:46.029" v="79" actId="478"/>
          <ac:spMkLst>
            <pc:docMk/>
            <pc:sldMk cId="1704101109" sldId="488"/>
            <ac:spMk id="14" creationId="{33E9654B-2F2A-42FA-BE04-4E8BAAF0E01A}"/>
          </ac:spMkLst>
        </pc:spChg>
        <pc:spChg chg="add del mod ord">
          <ac:chgData name="عبدالوهاب لايق شاه سناقل" userId="3e44ef77-5d6e-4411-bc3f-067b419ef2ef" providerId="ADAL" clId="{E5509004-9F03-4B30-934D-8EAD1CD916F6}" dt="2021-03-15T19:52:34.112" v="151" actId="478"/>
          <ac:spMkLst>
            <pc:docMk/>
            <pc:sldMk cId="1704101109" sldId="488"/>
            <ac:spMk id="46" creationId="{090072C2-DA96-4012-9D81-0F5B2C8F457D}"/>
          </ac:spMkLst>
        </pc:spChg>
        <pc:spChg chg="add del mod ord">
          <ac:chgData name="عبدالوهاب لايق شاه سناقل" userId="3e44ef77-5d6e-4411-bc3f-067b419ef2ef" providerId="ADAL" clId="{E5509004-9F03-4B30-934D-8EAD1CD916F6}" dt="2021-03-15T19:52:33.592" v="150" actId="478"/>
          <ac:spMkLst>
            <pc:docMk/>
            <pc:sldMk cId="1704101109" sldId="488"/>
            <ac:spMk id="47" creationId="{3F9DF2CE-C6B4-4303-B623-E048EF7CC902}"/>
          </ac:spMkLst>
        </pc:spChg>
        <pc:spChg chg="add del mod">
          <ac:chgData name="عبدالوهاب لايق شاه سناقل" userId="3e44ef77-5d6e-4411-bc3f-067b419ef2ef" providerId="ADAL" clId="{E5509004-9F03-4B30-934D-8EAD1CD916F6}" dt="2021-03-15T19:52:31.515" v="148" actId="478"/>
          <ac:spMkLst>
            <pc:docMk/>
            <pc:sldMk cId="1704101109" sldId="488"/>
            <ac:spMk id="49" creationId="{70F51C33-673E-4D51-8316-61D69F3A7556}"/>
          </ac:spMkLst>
        </pc:spChg>
        <pc:grpChg chg="del">
          <ac:chgData name="عبدالوهاب لايق شاه سناقل" userId="3e44ef77-5d6e-4411-bc3f-067b419ef2ef" providerId="ADAL" clId="{E5509004-9F03-4B30-934D-8EAD1CD916F6}" dt="2021-03-15T19:47:47.337" v="80" actId="478"/>
          <ac:grpSpMkLst>
            <pc:docMk/>
            <pc:sldMk cId="1704101109" sldId="488"/>
            <ac:grpSpMk id="3" creationId="{1E2A7091-D8D5-4911-A96B-D899444DD066}"/>
          </ac:grpSpMkLst>
        </pc:grpChg>
        <pc:grpChg chg="del">
          <ac:chgData name="عبدالوهاب لايق شاه سناقل" userId="3e44ef77-5d6e-4411-bc3f-067b419ef2ef" providerId="ADAL" clId="{E5509004-9F03-4B30-934D-8EAD1CD916F6}" dt="2021-03-15T19:47:47.875" v="81" actId="478"/>
          <ac:grpSpMkLst>
            <pc:docMk/>
            <pc:sldMk cId="1704101109" sldId="488"/>
            <ac:grpSpMk id="24" creationId="{4DD7667E-451D-4457-92D5-E3631AEEECF8}"/>
          </ac:grpSpMkLst>
        </pc:grpChg>
        <pc:grpChg chg="del">
          <ac:chgData name="عبدالوهاب لايق شاه سناقل" userId="3e44ef77-5d6e-4411-bc3f-067b419ef2ef" providerId="ADAL" clId="{E5509004-9F03-4B30-934D-8EAD1CD916F6}" dt="2021-03-15T19:47:45.092" v="78" actId="478"/>
          <ac:grpSpMkLst>
            <pc:docMk/>
            <pc:sldMk cId="1704101109" sldId="488"/>
            <ac:grpSpMk id="42" creationId="{47626864-4BDD-4DB7-85CB-492F9A9BA6DA}"/>
          </ac:grpSpMkLst>
        </pc:grpChg>
        <pc:picChg chg="add del mod">
          <ac:chgData name="عبدالوهاب لايق شاه سناقل" userId="3e44ef77-5d6e-4411-bc3f-067b419ef2ef" providerId="ADAL" clId="{E5509004-9F03-4B30-934D-8EAD1CD916F6}" dt="2021-03-15T19:54:11.848" v="170" actId="21"/>
          <ac:picMkLst>
            <pc:docMk/>
            <pc:sldMk cId="1704101109" sldId="488"/>
            <ac:picMk id="43" creationId="{F29B9D44-715D-4DF9-8754-FAA1BD4EE84C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19:54:11.848" v="170" actId="21"/>
          <ac:picMkLst>
            <pc:docMk/>
            <pc:sldMk cId="1704101109" sldId="488"/>
            <ac:picMk id="45" creationId="{FA1278EB-31FA-4600-BBE6-59B6163DF45D}"/>
          </ac:picMkLst>
        </pc:picChg>
      </pc:sldChg>
      <pc:sldChg chg="addSp delSp modSp new del mod">
        <pc:chgData name="عبدالوهاب لايق شاه سناقل" userId="3e44ef77-5d6e-4411-bc3f-067b419ef2ef" providerId="ADAL" clId="{E5509004-9F03-4B30-934D-8EAD1CD916F6}" dt="2021-03-07T16:14:55.130" v="10" actId="47"/>
        <pc:sldMkLst>
          <pc:docMk/>
          <pc:sldMk cId="3296090640" sldId="488"/>
        </pc:sldMkLst>
        <pc:graphicFrameChg chg="add del mod">
          <ac:chgData name="عبدالوهاب لايق شاه سناقل" userId="3e44ef77-5d6e-4411-bc3f-067b419ef2ef" providerId="ADAL" clId="{E5509004-9F03-4B30-934D-8EAD1CD916F6}" dt="2021-03-07T16:14:51.203" v="9" actId="478"/>
          <ac:graphicFrameMkLst>
            <pc:docMk/>
            <pc:sldMk cId="3296090640" sldId="488"/>
            <ac:graphicFrameMk id="2" creationId="{7711AA80-06E7-4D80-A43A-9D537FC9413C}"/>
          </ac:graphicFrameMkLst>
        </pc:graphicFrameChg>
      </pc:sldChg>
      <pc:sldChg chg="addSp delSp modSp new mod">
        <pc:chgData name="عبدالوهاب لايق شاه سناقل" userId="3e44ef77-5d6e-4411-bc3f-067b419ef2ef" providerId="ADAL" clId="{E5509004-9F03-4B30-934D-8EAD1CD916F6}" dt="2021-03-15T21:13:43.285" v="203"/>
        <pc:sldMkLst>
          <pc:docMk/>
          <pc:sldMk cId="43324459" sldId="489"/>
        </pc:sldMkLst>
        <pc:picChg chg="add del mod">
          <ac:chgData name="عبدالوهاب لايق شاه سناقل" userId="3e44ef77-5d6e-4411-bc3f-067b419ef2ef" providerId="ADAL" clId="{E5509004-9F03-4B30-934D-8EAD1CD916F6}" dt="2021-03-15T21:12:03.232" v="180" actId="478"/>
          <ac:picMkLst>
            <pc:docMk/>
            <pc:sldMk cId="43324459" sldId="489"/>
            <ac:picMk id="2" creationId="{63E2BB61-946F-4ADC-9225-8DA1252405A7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2:04.016" v="181" actId="478"/>
          <ac:picMkLst>
            <pc:docMk/>
            <pc:sldMk cId="43324459" sldId="489"/>
            <ac:picMk id="3" creationId="{FECDC587-7B24-4D6F-8497-3D35E3E5E2EC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2:19.770" v="184" actId="478"/>
          <ac:picMkLst>
            <pc:docMk/>
            <pc:sldMk cId="43324459" sldId="489"/>
            <ac:picMk id="5" creationId="{876D2126-A783-4B3D-8111-A0582DFB3ACB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21:13:02.077" v="199" actId="1076"/>
          <ac:picMkLst>
            <pc:docMk/>
            <pc:sldMk cId="43324459" sldId="489"/>
            <ac:picMk id="7" creationId="{FC28AB1C-AA5A-452E-A98C-9E988647E334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21:13:12.956" v="201" actId="1076"/>
          <ac:picMkLst>
            <pc:docMk/>
            <pc:sldMk cId="43324459" sldId="489"/>
            <ac:picMk id="9" creationId="{25A1E4EB-F855-4EA0-8167-D91B7396BEEB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3:43.285" v="203"/>
          <ac:picMkLst>
            <pc:docMk/>
            <pc:sldMk cId="43324459" sldId="489"/>
            <ac:picMk id="10" creationId="{BC85C629-560A-4B84-85FC-7641284762F5}"/>
          </ac:picMkLst>
        </pc:picChg>
      </pc:sldChg>
      <pc:sldChg chg="add del">
        <pc:chgData name="عبدالوهاب لايق شاه سناقل" userId="3e44ef77-5d6e-4411-bc3f-067b419ef2ef" providerId="ADAL" clId="{E5509004-9F03-4B30-934D-8EAD1CD916F6}" dt="2021-03-15T19:47:49.854" v="83"/>
        <pc:sldMkLst>
          <pc:docMk/>
          <pc:sldMk cId="361172617" sldId="489"/>
        </pc:sldMkLst>
      </pc:sldChg>
      <pc:sldChg chg="add del">
        <pc:chgData name="عبدالوهاب لايق شاه سناقل" userId="3e44ef77-5d6e-4411-bc3f-067b419ef2ef" providerId="ADAL" clId="{E5509004-9F03-4B30-934D-8EAD1CD916F6}" dt="2021-03-15T19:54:11.464" v="169"/>
        <pc:sldMkLst>
          <pc:docMk/>
          <pc:sldMk cId="3051455998" sldId="490"/>
        </pc:sldMkLst>
      </pc:sldChg>
      <pc:sldMasterChg chg="addSp delSp modSp mod modSldLayout">
        <pc:chgData name="عبدالوهاب لايق شاه سناقل" userId="3e44ef77-5d6e-4411-bc3f-067b419ef2ef" providerId="ADAL" clId="{E5509004-9F03-4B30-934D-8EAD1CD916F6}" dt="2021-03-15T21:17:39.896" v="239" actId="1076"/>
        <pc:sldMasterMkLst>
          <pc:docMk/>
          <pc:sldMasterMk cId="1615311501" sldId="2147483651"/>
        </pc:sldMasterMkLst>
        <pc:picChg chg="add del mod ord">
          <ac:chgData name="عبدالوهاب لايق شاه سناقل" userId="3e44ef77-5d6e-4411-bc3f-067b419ef2ef" providerId="ADAL" clId="{E5509004-9F03-4B30-934D-8EAD1CD916F6}" dt="2021-03-15T21:11:46.202" v="176" actId="478"/>
          <ac:picMkLst>
            <pc:docMk/>
            <pc:sldMasterMk cId="1615311501" sldId="2147483651"/>
            <ac:picMk id="3" creationId="{DFBFCF36-DDDD-4A82-89EC-AE4FBF8B8CB5}"/>
          </ac:picMkLst>
        </pc:picChg>
        <pc:picChg chg="add mod">
          <ac:chgData name="عبدالوهاب لايق شاه سناقل" userId="3e44ef77-5d6e-4411-bc3f-067b419ef2ef" providerId="ADAL" clId="{E5509004-9F03-4B30-934D-8EAD1CD916F6}" dt="2021-03-15T21:11:49.898" v="177"/>
          <ac:picMkLst>
            <pc:docMk/>
            <pc:sldMasterMk cId="1615311501" sldId="2147483651"/>
            <ac:picMk id="6" creationId="{61B01E7E-0B4B-43D4-A46C-7EDA073DCA21}"/>
          </ac:picMkLst>
        </pc:picChg>
        <pc:picChg chg="del">
          <ac:chgData name="عبدالوهاب لايق شاه سناقل" userId="3e44ef77-5d6e-4411-bc3f-067b419ef2ef" providerId="ADAL" clId="{E5509004-9F03-4B30-934D-8EAD1CD916F6}" dt="2021-03-15T19:42:30.071" v="22" actId="478"/>
          <ac:picMkLst>
            <pc:docMk/>
            <pc:sldMasterMk cId="1615311501" sldId="2147483651"/>
            <ac:picMk id="10" creationId="{79EEDD13-06A3-477F-A853-B2ABE1DDD1ED}"/>
          </ac:picMkLst>
        </pc:picChg>
        <pc:sldLayoutChg chg="addSp delSp modSp mod">
          <pc:chgData name="عبدالوهاب لايق شاه سناقل" userId="3e44ef77-5d6e-4411-bc3f-067b419ef2ef" providerId="ADAL" clId="{E5509004-9F03-4B30-934D-8EAD1CD916F6}" dt="2021-03-15T21:17:39.896" v="239" actId="1076"/>
          <pc:sldLayoutMkLst>
            <pc:docMk/>
            <pc:sldMasterMk cId="1615311501" sldId="2147483651"/>
            <pc:sldLayoutMk cId="1231825864" sldId="2147483718"/>
          </pc:sldLayoutMkLst>
          <pc:picChg chg="del">
            <ac:chgData name="عبدالوهاب لايق شاه سناقل" userId="3e44ef77-5d6e-4411-bc3f-067b419ef2ef" providerId="ADAL" clId="{E5509004-9F03-4B30-934D-8EAD1CD916F6}" dt="2021-03-15T19:45:01.799" v="52" actId="478"/>
            <ac:picMkLst>
              <pc:docMk/>
              <pc:sldMasterMk cId="1615311501" sldId="2147483651"/>
              <pc:sldLayoutMk cId="1231825864" sldId="2147483718"/>
              <ac:picMk id="2" creationId="{E6E3A3DF-7DAB-4D70-9FCA-37A0169CC255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21:17:30.791" v="236" actId="478"/>
            <ac:picMkLst>
              <pc:docMk/>
              <pc:sldMasterMk cId="1615311501" sldId="2147483651"/>
              <pc:sldLayoutMk cId="1231825864" sldId="2147483718"/>
              <ac:picMk id="9" creationId="{29831B3D-98E0-405B-8977-C84DCA56FCB9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19:44:58.506" v="50" actId="478"/>
            <ac:picMkLst>
              <pc:docMk/>
              <pc:sldMasterMk cId="1615311501" sldId="2147483651"/>
              <pc:sldLayoutMk cId="1231825864" sldId="2147483718"/>
              <ac:picMk id="9" creationId="{FD712C06-9AF9-4D3A-B840-8F9D87E1D49F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21:17:31.844" v="237" actId="478"/>
            <ac:picMkLst>
              <pc:docMk/>
              <pc:sldMasterMk cId="1615311501" sldId="2147483651"/>
              <pc:sldLayoutMk cId="1231825864" sldId="2147483718"/>
              <ac:picMk id="10" creationId="{DDE97EAB-9034-495B-8398-18DAA97917CC}"/>
            </ac:picMkLst>
          </pc:picChg>
          <pc:picChg chg="add mod">
            <ac:chgData name="عبدالوهاب لايق شاه سناقل" userId="3e44ef77-5d6e-4411-bc3f-067b419ef2ef" providerId="ADAL" clId="{E5509004-9F03-4B30-934D-8EAD1CD916F6}" dt="2021-03-15T21:17:39.896" v="239" actId="1076"/>
            <ac:picMkLst>
              <pc:docMk/>
              <pc:sldMasterMk cId="1615311501" sldId="2147483651"/>
              <pc:sldLayoutMk cId="1231825864" sldId="2147483718"/>
              <ac:picMk id="11" creationId="{CCA4DC58-D14C-4D01-84D6-0D5A769FC42C}"/>
            </ac:picMkLst>
          </pc:picChg>
        </pc:sldLayoutChg>
        <pc:sldLayoutChg chg="addSp delSp modSp mod">
          <pc:chgData name="عبدالوهاب لايق شاه سناقل" userId="3e44ef77-5d6e-4411-bc3f-067b419ef2ef" providerId="ADAL" clId="{E5509004-9F03-4B30-934D-8EAD1CD916F6}" dt="2021-03-15T21:16:51.259" v="227" actId="478"/>
          <pc:sldLayoutMkLst>
            <pc:docMk/>
            <pc:sldMasterMk cId="1615311501" sldId="2147483651"/>
            <pc:sldLayoutMk cId="2841919072" sldId="2147483723"/>
          </pc:sldLayoutMkLst>
          <pc:picChg chg="add del mod">
            <ac:chgData name="عبدالوهاب لايق شاه سناقل" userId="3e44ef77-5d6e-4411-bc3f-067b419ef2ef" providerId="ADAL" clId="{E5509004-9F03-4B30-934D-8EAD1CD916F6}" dt="2021-03-15T21:16:46.553" v="226" actId="478"/>
            <ac:picMkLst>
              <pc:docMk/>
              <pc:sldMasterMk cId="1615311501" sldId="2147483651"/>
              <pc:sldLayoutMk cId="2841919072" sldId="2147483723"/>
              <ac:picMk id="5" creationId="{BF433101-6B04-416F-B652-64A2C42FF368}"/>
            </ac:picMkLst>
          </pc:picChg>
          <pc:picChg chg="add mod ord">
            <ac:chgData name="عبدالوهاب لايق شاه سناقل" userId="3e44ef77-5d6e-4411-bc3f-067b419ef2ef" providerId="ADAL" clId="{E5509004-9F03-4B30-934D-8EAD1CD916F6}" dt="2021-03-15T21:16:45.722" v="225" actId="167"/>
            <ac:picMkLst>
              <pc:docMk/>
              <pc:sldMasterMk cId="1615311501" sldId="2147483651"/>
              <pc:sldLayoutMk cId="2841919072" sldId="2147483723"/>
              <ac:picMk id="6" creationId="{5191D3FA-7CF7-4D83-A613-629F875EBDF9}"/>
            </ac:picMkLst>
          </pc:picChg>
          <pc:picChg chg="del">
            <ac:chgData name="عبدالوهاب لايق شاه سناقل" userId="3e44ef77-5d6e-4411-bc3f-067b419ef2ef" providerId="ADAL" clId="{E5509004-9F03-4B30-934D-8EAD1CD916F6}" dt="2021-03-15T19:45:29.282" v="55" actId="478"/>
            <ac:picMkLst>
              <pc:docMk/>
              <pc:sldMasterMk cId="1615311501" sldId="2147483651"/>
              <pc:sldLayoutMk cId="2841919072" sldId="2147483723"/>
              <ac:picMk id="6" creationId="{7309FDFD-A4C4-4A1F-A28B-8FEDE004F3E7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21:16:51.259" v="227" actId="478"/>
            <ac:picMkLst>
              <pc:docMk/>
              <pc:sldMasterMk cId="1615311501" sldId="2147483651"/>
              <pc:sldLayoutMk cId="2841919072" sldId="2147483723"/>
              <ac:picMk id="8" creationId="{B876E85B-C29E-48BE-B611-992AC29A4E1D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19:45:30.610" v="56" actId="478"/>
            <ac:picMkLst>
              <pc:docMk/>
              <pc:sldMasterMk cId="1615311501" sldId="2147483651"/>
              <pc:sldLayoutMk cId="2841919072" sldId="2147483723"/>
              <ac:picMk id="8" creationId="{CEAEFFB4-9E7D-46F9-8EB5-0B275BEBF7A9}"/>
            </ac:picMkLst>
          </pc:picChg>
        </pc:sldLayoutChg>
        <pc:sldLayoutChg chg="addSp delSp modSp mod">
          <pc:chgData name="عبدالوهاب لايق شاه سناقل" userId="3e44ef77-5d6e-4411-bc3f-067b419ef2ef" providerId="ADAL" clId="{E5509004-9F03-4B30-934D-8EAD1CD916F6}" dt="2021-03-15T21:16:31.719" v="223" actId="478"/>
          <pc:sldLayoutMkLst>
            <pc:docMk/>
            <pc:sldMasterMk cId="1615311501" sldId="2147483651"/>
            <pc:sldLayoutMk cId="2267947130" sldId="2147483725"/>
          </pc:sldLayoutMkLst>
          <pc:picChg chg="del">
            <ac:chgData name="عبدالوهاب لايق شاه سناقل" userId="3e44ef77-5d6e-4411-bc3f-067b419ef2ef" providerId="ADAL" clId="{E5509004-9F03-4B30-934D-8EAD1CD916F6}" dt="2021-03-15T19:46:35.381" v="64" actId="478"/>
            <ac:picMkLst>
              <pc:docMk/>
              <pc:sldMasterMk cId="1615311501" sldId="2147483651"/>
              <pc:sldLayoutMk cId="2267947130" sldId="2147483725"/>
              <ac:picMk id="7" creationId="{84EC0925-18AF-4B49-B753-4BB863C796A9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21:16:29.881" v="221" actId="478"/>
            <ac:picMkLst>
              <pc:docMk/>
              <pc:sldMasterMk cId="1615311501" sldId="2147483651"/>
              <pc:sldLayoutMk cId="2267947130" sldId="2147483725"/>
              <ac:picMk id="11" creationId="{67A39C7E-A957-4BA0-84E6-E8034213A14E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19:46:39.274" v="66" actId="478"/>
            <ac:picMkLst>
              <pc:docMk/>
              <pc:sldMasterMk cId="1615311501" sldId="2147483651"/>
              <pc:sldLayoutMk cId="2267947130" sldId="2147483725"/>
              <ac:picMk id="12" creationId="{511AA6E5-3B55-486B-9339-4F98F84C694C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21:16:28.562" v="220"/>
            <ac:picMkLst>
              <pc:docMk/>
              <pc:sldMasterMk cId="1615311501" sldId="2147483651"/>
              <pc:sldLayoutMk cId="2267947130" sldId="2147483725"/>
              <ac:picMk id="12" creationId="{CE69F2A7-116E-420A-B801-53B15AB11BE0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21:16:28.562" v="220"/>
            <ac:picMkLst>
              <pc:docMk/>
              <pc:sldMasterMk cId="1615311501" sldId="2147483651"/>
              <pc:sldLayoutMk cId="2267947130" sldId="2147483725"/>
              <ac:picMk id="13" creationId="{A7535FC1-42F5-462C-AC74-E47D01400BBF}"/>
            </ac:picMkLst>
          </pc:picChg>
          <pc:picChg chg="add mod">
            <ac:chgData name="عبدالوهاب لايق شاه سناقل" userId="3e44ef77-5d6e-4411-bc3f-067b419ef2ef" providerId="ADAL" clId="{E5509004-9F03-4B30-934D-8EAD1CD916F6}" dt="2021-03-15T21:16:30.600" v="222"/>
            <ac:picMkLst>
              <pc:docMk/>
              <pc:sldMasterMk cId="1615311501" sldId="2147483651"/>
              <pc:sldLayoutMk cId="2267947130" sldId="2147483725"/>
              <ac:picMk id="14" creationId="{5124CB21-4E0D-4483-991F-EB512885ECAE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21:16:31.719" v="223" actId="478"/>
            <ac:picMkLst>
              <pc:docMk/>
              <pc:sldMasterMk cId="1615311501" sldId="2147483651"/>
              <pc:sldLayoutMk cId="2267947130" sldId="2147483725"/>
              <ac:picMk id="15" creationId="{37CC64CC-D141-4BBE-A532-F0796E628F71}"/>
            </ac:picMkLst>
          </pc:picChg>
        </pc:sldLayoutChg>
        <pc:sldLayoutChg chg="addSp delSp modSp mod">
          <pc:chgData name="عبدالوهاب لايق شاه سناقل" userId="3e44ef77-5d6e-4411-bc3f-067b419ef2ef" providerId="ADAL" clId="{E5509004-9F03-4B30-934D-8EAD1CD916F6}" dt="2021-03-15T19:47:26.935" v="76" actId="1076"/>
          <pc:sldLayoutMkLst>
            <pc:docMk/>
            <pc:sldMasterMk cId="1615311501" sldId="2147483651"/>
            <pc:sldLayoutMk cId="1332252194" sldId="2147483731"/>
          </pc:sldLayoutMkLst>
          <pc:picChg chg="del">
            <ac:chgData name="عبدالوهاب لايق شاه سناقل" userId="3e44ef77-5d6e-4411-bc3f-067b419ef2ef" providerId="ADAL" clId="{E5509004-9F03-4B30-934D-8EAD1CD916F6}" dt="2021-03-15T19:47:20.330" v="73" actId="478"/>
            <ac:picMkLst>
              <pc:docMk/>
              <pc:sldMasterMk cId="1615311501" sldId="2147483651"/>
              <pc:sldLayoutMk cId="1332252194" sldId="2147483731"/>
              <ac:picMk id="6" creationId="{B09E80A1-3C67-4D84-886A-42B1293EBBE2}"/>
            </ac:picMkLst>
          </pc:picChg>
          <pc:picChg chg="add mod">
            <ac:chgData name="عبدالوهاب لايق شاه سناقل" userId="3e44ef77-5d6e-4411-bc3f-067b419ef2ef" providerId="ADAL" clId="{E5509004-9F03-4B30-934D-8EAD1CD916F6}" dt="2021-03-15T19:47:26.935" v="76" actId="1076"/>
            <ac:picMkLst>
              <pc:docMk/>
              <pc:sldMasterMk cId="1615311501" sldId="2147483651"/>
              <pc:sldLayoutMk cId="1332252194" sldId="2147483731"/>
              <ac:picMk id="8" creationId="{22874A5F-90D9-4FDE-8B2B-7CC612E7B344}"/>
            </ac:picMkLst>
          </pc:picChg>
          <pc:picChg chg="add del mod">
            <ac:chgData name="عبدالوهاب لايق شاه سناقل" userId="3e44ef77-5d6e-4411-bc3f-067b419ef2ef" providerId="ADAL" clId="{E5509004-9F03-4B30-934D-8EAD1CD916F6}" dt="2021-03-15T19:47:22.854" v="75" actId="478"/>
            <ac:picMkLst>
              <pc:docMk/>
              <pc:sldMasterMk cId="1615311501" sldId="2147483651"/>
              <pc:sldLayoutMk cId="1332252194" sldId="2147483731"/>
              <ac:picMk id="9" creationId="{EB8BA6C3-72E9-46A9-8B45-29F311EE47E1}"/>
            </ac:picMkLst>
          </pc:picChg>
        </pc:sldLayoutChg>
        <pc:sldLayoutChg chg="addSp delSp modSp mod">
          <pc:chgData name="عبدالوهاب لايق شاه سناقل" userId="3e44ef77-5d6e-4411-bc3f-067b419ef2ef" providerId="ADAL" clId="{E5509004-9F03-4B30-934D-8EAD1CD916F6}" dt="2021-03-15T19:54:56.387" v="174" actId="14100"/>
          <pc:sldLayoutMkLst>
            <pc:docMk/>
            <pc:sldMasterMk cId="1615311501" sldId="2147483651"/>
            <pc:sldLayoutMk cId="3873215012" sldId="2147483732"/>
          </pc:sldLayoutMkLst>
          <pc:spChg chg="del">
            <ac:chgData name="عبدالوهاب لايق شاه سناقل" userId="3e44ef77-5d6e-4411-bc3f-067b419ef2ef" providerId="ADAL" clId="{E5509004-9F03-4B30-934D-8EAD1CD916F6}" dt="2021-03-15T19:53:19.730" v="154" actId="478"/>
            <ac:spMkLst>
              <pc:docMk/>
              <pc:sldMasterMk cId="1615311501" sldId="2147483651"/>
              <pc:sldLayoutMk cId="3873215012" sldId="2147483732"/>
              <ac:spMk id="2" creationId="{00000000-0000-0000-0000-000000000000}"/>
            </ac:spMkLst>
          </pc:spChg>
          <pc:picChg chg="add mod">
            <ac:chgData name="عبدالوهاب لايق شاه سناقل" userId="3e44ef77-5d6e-4411-bc3f-067b419ef2ef" providerId="ADAL" clId="{E5509004-9F03-4B30-934D-8EAD1CD916F6}" dt="2021-03-15T19:54:56.387" v="174" actId="14100"/>
            <ac:picMkLst>
              <pc:docMk/>
              <pc:sldMasterMk cId="1615311501" sldId="2147483651"/>
              <pc:sldLayoutMk cId="3873215012" sldId="2147483732"/>
              <ac:picMk id="4" creationId="{C778635D-E111-4055-A5A0-1975713A51CC}"/>
            </ac:picMkLst>
          </pc:picChg>
        </pc:sldLayoutChg>
      </pc:sldMasterChg>
      <pc:sldMasterChg chg="addSp delSp modSp mod">
        <pc:chgData name="عبدالوهاب لايق شاه سناقل" userId="3e44ef77-5d6e-4411-bc3f-067b419ef2ef" providerId="ADAL" clId="{E5509004-9F03-4B30-934D-8EAD1CD916F6}" dt="2021-03-15T21:11:56.041" v="179"/>
        <pc:sldMasterMkLst>
          <pc:docMk/>
          <pc:sldMasterMk cId="1198408049" sldId="2147483673"/>
        </pc:sldMasterMkLst>
        <pc:picChg chg="add mod">
          <ac:chgData name="عبدالوهاب لايق شاه سناقل" userId="3e44ef77-5d6e-4411-bc3f-067b419ef2ef" providerId="ADAL" clId="{E5509004-9F03-4B30-934D-8EAD1CD916F6}" dt="2021-03-15T21:11:56.041" v="179"/>
          <ac:picMkLst>
            <pc:docMk/>
            <pc:sldMasterMk cId="1198408049" sldId="2147483673"/>
            <ac:picMk id="6" creationId="{7F4BC5BA-C148-45D7-8F8B-2536E0EC24EC}"/>
          </ac:picMkLst>
        </pc:picChg>
        <pc:picChg chg="del">
          <ac:chgData name="عبدالوهاب لايق شاه سناقل" userId="3e44ef77-5d6e-4411-bc3f-067b419ef2ef" providerId="ADAL" clId="{E5509004-9F03-4B30-934D-8EAD1CD916F6}" dt="2021-03-15T19:42:44.490" v="25" actId="478"/>
          <ac:picMkLst>
            <pc:docMk/>
            <pc:sldMasterMk cId="1198408049" sldId="2147483673"/>
            <ac:picMk id="6" creationId="{DF3FD7E4-465E-48C4-89FD-01F676BE83E0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19:42:43.165" v="24"/>
          <ac:picMkLst>
            <pc:docMk/>
            <pc:sldMasterMk cId="1198408049" sldId="2147483673"/>
            <ac:picMk id="7" creationId="{0601852D-1DC9-4980-9BE4-2328FEC58688}"/>
          </ac:picMkLst>
        </pc:picChg>
        <pc:picChg chg="add del mod">
          <ac:chgData name="عبدالوهاب لايق شاه سناقل" userId="3e44ef77-5d6e-4411-bc3f-067b419ef2ef" providerId="ADAL" clId="{E5509004-9F03-4B30-934D-8EAD1CD916F6}" dt="2021-03-15T21:11:55.815" v="178" actId="478"/>
          <ac:picMkLst>
            <pc:docMk/>
            <pc:sldMasterMk cId="1198408049" sldId="2147483673"/>
            <ac:picMk id="8" creationId="{E1A8FE8B-35A7-4D3A-89AD-987D5E754191}"/>
          </ac:picMkLst>
        </pc:picChg>
      </pc:sldMasterChg>
      <pc:sldMasterChg chg="new del mod addSldLayout delSldLayout">
        <pc:chgData name="عبدالوهاب لايق شاه سناقل" userId="3e44ef77-5d6e-4411-bc3f-067b419ef2ef" providerId="ADAL" clId="{E5509004-9F03-4B30-934D-8EAD1CD916F6}" dt="2021-03-15T19:52:52.696" v="153" actId="6938"/>
        <pc:sldMasterMkLst>
          <pc:docMk/>
          <pc:sldMasterMk cId="902880913" sldId="2147483732"/>
        </pc:sldMasterMkLst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4207615090" sldId="2147483733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2210476515" sldId="2147483734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3305050542" sldId="2147483735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765423337" sldId="2147483736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715176177" sldId="2147483737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4060723605" sldId="2147483738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2267736752" sldId="2147483739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1927048191" sldId="2147483740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1748331212" sldId="2147483741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1496057878" sldId="2147483742"/>
          </pc:sldLayoutMkLst>
        </pc:sldLayoutChg>
        <pc:sldLayoutChg chg="new del replId">
          <pc:chgData name="عبدالوهاب لايق شاه سناقل" userId="3e44ef77-5d6e-4411-bc3f-067b419ef2ef" providerId="ADAL" clId="{E5509004-9F03-4B30-934D-8EAD1CD916F6}" dt="2021-03-15T19:52:52.696" v="153" actId="6938"/>
          <pc:sldLayoutMkLst>
            <pc:docMk/>
            <pc:sldMasterMk cId="902880913" sldId="2147483732"/>
            <pc:sldLayoutMk cId="2293593002" sldId="2147483743"/>
          </pc:sldLayoutMkLst>
        </pc:sldLayoutChg>
      </pc:sldMasterChg>
    </pc:docChg>
  </pc:docChgLst>
  <pc:docChgLst>
    <pc:chgData name="عبدالوهاب لايق شاه سناقل" userId="3e44ef77-5d6e-4411-bc3f-067b419ef2ef" providerId="ADAL" clId="{DDB6404C-5791-4639-BDF1-86F1531A0900}"/>
    <pc:docChg chg="undo custSel addSld delSld modSld sldOrd modMainMaster">
      <pc:chgData name="عبدالوهاب لايق شاه سناقل" userId="3e44ef77-5d6e-4411-bc3f-067b419ef2ef" providerId="ADAL" clId="{DDB6404C-5791-4639-BDF1-86F1531A0900}" dt="2021-03-04T08:14:50.999" v="321" actId="20578"/>
      <pc:docMkLst>
        <pc:docMk/>
      </pc:docMkLst>
      <pc:sldChg chg="addSp delSp modSp mod ord">
        <pc:chgData name="عبدالوهاب لايق شاه سناقل" userId="3e44ef77-5d6e-4411-bc3f-067b419ef2ef" providerId="ADAL" clId="{DDB6404C-5791-4639-BDF1-86F1531A0900}" dt="2021-03-04T07:57:29.484" v="312" actId="22"/>
        <pc:sldMkLst>
          <pc:docMk/>
          <pc:sldMk cId="3979649407" sldId="259"/>
        </pc:sldMkLst>
        <pc:spChg chg="mod">
          <ac:chgData name="عبدالوهاب لايق شاه سناقل" userId="3e44ef77-5d6e-4411-bc3f-067b419ef2ef" providerId="ADAL" clId="{DDB6404C-5791-4639-BDF1-86F1531A0900}" dt="2021-03-02T14:21:38.270" v="90"/>
          <ac:spMkLst>
            <pc:docMk/>
            <pc:sldMk cId="3979649407" sldId="259"/>
            <ac:spMk id="2" creationId="{D9B85F3A-0D98-4AE5-8CED-AA4A4CF8218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3" creationId="{75671DF0-83FF-4F64-83C5-C62EC768964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" creationId="{898D2E7F-CF42-4972-807F-D499E6172C1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0" creationId="{65DBC4BF-18A7-4FBB-B529-447654C7197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1" creationId="{C6A55764-BF2F-4E94-9F93-00DD3D43DE5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2" creationId="{273DA5EB-F8CF-4FA0-9F7F-ED5FDC4CF8AE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3" creationId="{71045156-207A-4BEA-9943-E9D5EABE6B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4" creationId="{608C1FE6-D8FC-4CB6-8F8C-27331683455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5" creationId="{63885904-9847-4390-BB31-AC88EF357D18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6" creationId="{2A0FB8B7-A419-4723-8D70-062FEE1F86C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7" creationId="{BD93D6E4-80DA-476E-8BD6-16E0099E5B3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8" creationId="{ECBA9CCB-B3CA-43C5-A5F0-55298EB53BC2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9" creationId="{4353EF5B-D386-4751-840E-62D87A423E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20" creationId="{524C1CEF-D324-4973-842D-35AA54D2A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21" creationId="{95EC97A0-C298-4A6A-897C-218AD596219B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22" creationId="{8E3E9BE4-16A6-4F41-AB14-78C2471702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3" creationId="{BFACFBBE-D8CF-46F1-8C78-AC42130F9C3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4" creationId="{5C8793E7-0BC6-47F5-AA5E-3DAD05C270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5" creationId="{05F790FD-AFB3-4DCC-899D-70D6C74CD35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6" creationId="{457558C5-2A13-49ED-A0F4-AAD8BB56AA94}"/>
          </ac:spMkLst>
        </pc:spChg>
        <pc:spChg chg="add del">
          <ac:chgData name="عبدالوهاب لايق شاه سناقل" userId="3e44ef77-5d6e-4411-bc3f-067b419ef2ef" providerId="ADAL" clId="{DDB6404C-5791-4639-BDF1-86F1531A0900}" dt="2021-03-04T07:57:29.484" v="312" actId="22"/>
          <ac:spMkLst>
            <pc:docMk/>
            <pc:sldMk cId="3979649407" sldId="259"/>
            <ac:spMk id="46" creationId="{C65D73CF-6945-429D-8B63-A33B9EA8B0E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7" creationId="{8F73F1C9-90AE-4A79-8879-4D31C809BA82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16:10.360" v="21"/>
          <ac:spMkLst>
            <pc:docMk/>
            <pc:sldMk cId="3979649407" sldId="259"/>
            <ac:spMk id="48" creationId="{D61837DC-9559-462A-B923-2994FB13CBC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3:04.991" v="108"/>
          <ac:spMkLst>
            <pc:docMk/>
            <pc:sldMk cId="3979649407" sldId="259"/>
            <ac:spMk id="50" creationId="{7C3D6E0D-1B21-4828-9FDB-147970AEE51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6.531" v="137"/>
          <ac:spMkLst>
            <pc:docMk/>
            <pc:sldMk cId="3979649407" sldId="259"/>
            <ac:spMk id="51" creationId="{37210FF4-BD60-4B17-9525-880C8BFD013D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3:24.464" v="110"/>
          <ac:spMkLst>
            <pc:docMk/>
            <pc:sldMk cId="3979649407" sldId="259"/>
            <ac:spMk id="53" creationId="{ED987F3A-A7DA-4221-ABF4-DDB6CAAE764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2.825" v="135"/>
          <ac:spMkLst>
            <pc:docMk/>
            <pc:sldMk cId="3979649407" sldId="259"/>
            <ac:spMk id="54" creationId="{F9E567A0-A228-43CE-9B61-0C183F678AB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49.948" v="104"/>
          <ac:spMkLst>
            <pc:docMk/>
            <pc:sldMk cId="3979649407" sldId="259"/>
            <ac:spMk id="56" creationId="{3DA40C82-E956-4D3C-A634-4D22BF14690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06.802" v="132"/>
          <ac:spMkLst>
            <pc:docMk/>
            <pc:sldMk cId="3979649407" sldId="259"/>
            <ac:spMk id="57" creationId="{CF72B136-2BD1-4E6F-A46A-5A0625AB00C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55.378" v="106"/>
          <ac:spMkLst>
            <pc:docMk/>
            <pc:sldMk cId="3979649407" sldId="259"/>
            <ac:spMk id="59" creationId="{F5A2AAA6-28A4-4D5A-8226-AC653564F76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0.825" v="134"/>
          <ac:spMkLst>
            <pc:docMk/>
            <pc:sldMk cId="3979649407" sldId="259"/>
            <ac:spMk id="60" creationId="{9900F73B-7652-4517-A2D8-BC672F91706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57.747" v="107"/>
          <ac:spMkLst>
            <pc:docMk/>
            <pc:sldMk cId="3979649407" sldId="259"/>
            <ac:spMk id="62" creationId="{7175A602-4419-4AC4-9881-0B837D10E6F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7.881" v="138"/>
          <ac:spMkLst>
            <pc:docMk/>
            <pc:sldMk cId="3979649407" sldId="259"/>
            <ac:spMk id="63" creationId="{DA875259-5137-404E-8DE2-A2E16D45FFE5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44.768" v="101"/>
          <ac:spMkLst>
            <pc:docMk/>
            <pc:sldMk cId="3979649407" sldId="259"/>
            <ac:spMk id="65" creationId="{557179F4-77F4-4F9D-AC51-7EC25049CFA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02.220" v="131"/>
          <ac:spMkLst>
            <pc:docMk/>
            <pc:sldMk cId="3979649407" sldId="259"/>
            <ac:spMk id="66" creationId="{1D14B8F2-5F8A-4497-9DB1-E40867E7813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53.005" v="105"/>
          <ac:spMkLst>
            <pc:docMk/>
            <pc:sldMk cId="3979649407" sldId="259"/>
            <ac:spMk id="68" creationId="{B9BD3A85-33B3-4843-B033-96ED2BEA7CC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08.547" v="133"/>
          <ac:spMkLst>
            <pc:docMk/>
            <pc:sldMk cId="3979649407" sldId="259"/>
            <ac:spMk id="69" creationId="{125547A5-1E4F-4EE2-B7F6-5E12A0A3E3C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3:13.298" v="109"/>
          <ac:spMkLst>
            <pc:docMk/>
            <pc:sldMk cId="3979649407" sldId="259"/>
            <ac:spMk id="71" creationId="{7C2487AF-3990-41FA-B17E-E08D6F620C8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4.947" v="136"/>
          <ac:spMkLst>
            <pc:docMk/>
            <pc:sldMk cId="3979649407" sldId="259"/>
            <ac:spMk id="72" creationId="{3879B7F0-5614-4AD6-829D-F015AD1EBDC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3" creationId="{584433F0-5533-424A-B68E-85622C3C0DD6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4" creationId="{7F13DED5-5A62-4ECA-9CF4-614D9426EDC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5" creationId="{BC8383D1-55D1-4F9A-9BC7-75F7EBB80D2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6" creationId="{890756DC-C598-47DF-A792-AACF02C1EFA7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7" creationId="{3BC7D81D-7148-4FF1-AD5A-2FC3F8077D9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8" creationId="{423A715D-0A31-452A-A261-F151E4C2044A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9" creationId="{FF823E42-AE6A-4843-B783-832DCAC3BD6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7:53.187" v="200" actId="207"/>
          <ac:spMkLst>
            <pc:docMk/>
            <pc:sldMk cId="3979649407" sldId="259"/>
            <ac:spMk id="80" creationId="{3199BB37-34EC-4FAC-900D-AE1E54DAEA2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3:31.711" v="111"/>
          <ac:spMkLst>
            <pc:docMk/>
            <pc:sldMk cId="3979649407" sldId="259"/>
            <ac:spMk id="81" creationId="{E287A469-AF9B-42F3-BF67-392A7C4EF431}"/>
          </ac:spMkLst>
        </pc:s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23" creationId="{48D4FBC8-E585-4FE3-A5B1-263B8C3C0E3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26" creationId="{2C196C55-2F1A-4B5A-BEAD-8FBD3A26087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29" creationId="{4EB47E2A-57BA-4980-833A-0F924A1F4BFB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32" creationId="{A586851A-901F-4D04-86C9-C5FF04890AF3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35" creationId="{96C2FCD2-6BEC-4E3C-9384-344294F1369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49" creationId="{35EA16B0-96EF-4041-803D-98265944B054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52" creationId="{C49006E3-FD95-4833-81EF-0A953B0E05E4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55" creationId="{7B09CB90-0401-4B96-AE23-A107A257A0B4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58" creationId="{DDF26481-0027-4D72-9E37-588945DF8381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61" creationId="{7A44696E-506F-4EEA-996A-A758038ED7CA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64" creationId="{A5EB1AE6-ED4F-4054-8A97-C2D2463320ED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67" creationId="{B578537A-A37B-4FD3-AE16-E9AFB7A2C841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70" creationId="{AC5ECCB6-CA70-4FB9-91BF-FD0854239F23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20.887" v="79" actId="1076"/>
          <ac:grpSpMkLst>
            <pc:docMk/>
            <pc:sldMk cId="3979649407" sldId="259"/>
            <ac:grpSpMk id="90" creationId="{568158B0-9138-424B-A586-A2D1A118626A}"/>
          </ac:grpSpMkLst>
        </pc:grp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2" creationId="{3C1A96B9-50C5-43CB-B9EF-8E5E074FEDAB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3" creationId="{84C2A398-4A9E-430F-8647-F6CD0BAC065C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4" creationId="{7C77E196-67EE-4226-8796-3BF1B46DF8B8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5" creationId="{FB0F369E-EE2B-48F0-95BE-740385B8DF1E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6" creationId="{016A6886-4927-4725-ABCF-84252D6D380E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7" creationId="{F9C92922-64FB-4C0E-AE35-AAA30E297459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8" creationId="{8570FCE3-E159-43BF-9C21-0438C3AD9F20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9" creationId="{31235626-A688-40D0-A32D-5F61E9961F0D}"/>
          </ac:picMkLst>
        </pc:pic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5" creationId="{293436DE-6DCA-42CA-BD1D-D64CF5C63BEB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6" creationId="{54BAC4D5-9AED-4651-BF84-50681DB7574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7" creationId="{924A9D42-9C07-447E-BA9C-405DD847CC54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8" creationId="{3BD027D6-06C2-4EF3-9859-2E0CF04D9B06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9" creationId="{931A6B7D-44D3-4441-B89D-F860CD30E020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38" creationId="{E8AF0F0C-31F3-42F6-9B5A-42C5296CC07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39" creationId="{FDBC8742-3E9D-4DC0-B004-BCE785C37ED8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40" creationId="{FEFDF67E-7B09-4259-8A6D-11B7DC33669C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41" creationId="{CC0C18C3-5E95-430D-B92A-19CC98D19FA3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42" creationId="{6FC56727-14BF-4284-87F5-984529F14965}"/>
          </ac:cxnSpMkLst>
        </pc:cxnChg>
      </pc:sldChg>
      <pc:sldChg chg="del">
        <pc:chgData name="عبدالوهاب لايق شاه سناقل" userId="3e44ef77-5d6e-4411-bc3f-067b419ef2ef" providerId="ADAL" clId="{DDB6404C-5791-4639-BDF1-86F1531A0900}" dt="2021-03-02T14:12:10.657" v="2" actId="2696"/>
        <pc:sldMkLst>
          <pc:docMk/>
          <pc:sldMk cId="141078548" sldId="260"/>
        </pc:sldMkLst>
      </pc:sldChg>
      <pc:sldChg chg="add">
        <pc:chgData name="عبدالوهاب لايق شاه سناقل" userId="3e44ef77-5d6e-4411-bc3f-067b419ef2ef" providerId="ADAL" clId="{DDB6404C-5791-4639-BDF1-86F1531A0900}" dt="2021-03-02T14:12:33.735" v="3"/>
        <pc:sldMkLst>
          <pc:docMk/>
          <pc:sldMk cId="3210380789" sldId="260"/>
        </pc:sldMkLst>
      </pc:sldChg>
      <pc:sldChg chg="addSp delSp modSp mod">
        <pc:chgData name="عبدالوهاب لايق شاه سناقل" userId="3e44ef77-5d6e-4411-bc3f-067b419ef2ef" providerId="ADAL" clId="{DDB6404C-5791-4639-BDF1-86F1531A0900}" dt="2021-03-02T14:43:53.348" v="213"/>
        <pc:sldMkLst>
          <pc:docMk/>
          <pc:sldMk cId="3033487451" sldId="264"/>
        </pc:sldMkLst>
        <pc:spChg chg="del">
          <ac:chgData name="عبدالوهاب لايق شاه سناقل" userId="3e44ef77-5d6e-4411-bc3f-067b419ef2ef" providerId="ADAL" clId="{DDB6404C-5791-4639-BDF1-86F1531A0900}" dt="2021-03-02T14:43:51.503" v="212" actId="478"/>
          <ac:spMkLst>
            <pc:docMk/>
            <pc:sldMk cId="3033487451" sldId="264"/>
            <ac:spMk id="25" creationId="{F1737370-FE7F-4532-BDCB-8D53CCCDEB52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51.503" v="212" actId="478"/>
          <ac:spMkLst>
            <pc:docMk/>
            <pc:sldMk cId="3033487451" sldId="264"/>
            <ac:spMk id="26" creationId="{CBD1B34B-4C27-400E-A804-CE178800FC7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51.503" v="212" actId="478"/>
          <ac:spMkLst>
            <pc:docMk/>
            <pc:sldMk cId="3033487451" sldId="264"/>
            <ac:spMk id="27" creationId="{8F5DE8C8-4EB3-4882-9852-1DABFB68B0B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53.348" v="213"/>
          <ac:spMkLst>
            <pc:docMk/>
            <pc:sldMk cId="3033487451" sldId="264"/>
            <ac:spMk id="28" creationId="{ECC8355F-7DC6-4AEE-811A-71ADED95949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53.348" v="213"/>
          <ac:spMkLst>
            <pc:docMk/>
            <pc:sldMk cId="3033487451" sldId="264"/>
            <ac:spMk id="29" creationId="{1AEF5EBC-98AD-4925-B638-0EB10810D135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53.348" v="213"/>
          <ac:spMkLst>
            <pc:docMk/>
            <pc:sldMk cId="3033487451" sldId="264"/>
            <ac:spMk id="30" creationId="{C8B666B6-AC3D-42BE-BD3F-3442AD73D2A2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6:28.287" v="195"/>
        <pc:sldMkLst>
          <pc:docMk/>
          <pc:sldMk cId="4227590855" sldId="273"/>
        </pc:sldMkLst>
        <pc:spChg chg="del">
          <ac:chgData name="عبدالوهاب لايق شاه سناقل" userId="3e44ef77-5d6e-4411-bc3f-067b419ef2ef" providerId="ADAL" clId="{DDB6404C-5791-4639-BDF1-86F1531A0900}" dt="2021-03-02T14:36:25.267" v="193" actId="478"/>
          <ac:spMkLst>
            <pc:docMk/>
            <pc:sldMk cId="4227590855" sldId="273"/>
            <ac:spMk id="36" creationId="{B19E125D-D49A-4DA6-838C-6E5382796CA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6:26.893" v="194" actId="478"/>
          <ac:spMkLst>
            <pc:docMk/>
            <pc:sldMk cId="4227590855" sldId="273"/>
            <ac:spMk id="37" creationId="{DB7505F7-369E-42C8-A32C-204F95976E6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6:24.623" v="192" actId="478"/>
          <ac:spMkLst>
            <pc:docMk/>
            <pc:sldMk cId="4227590855" sldId="273"/>
            <ac:spMk id="38" creationId="{806B5E36-E7D0-49D1-8B2A-4BB1C8AEFD8C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8.287" v="195"/>
          <ac:spMkLst>
            <pc:docMk/>
            <pc:sldMk cId="4227590855" sldId="273"/>
            <ac:spMk id="39" creationId="{C00FA7C1-928F-4E94-AE8B-69CED891042E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8.287" v="195"/>
          <ac:spMkLst>
            <pc:docMk/>
            <pc:sldMk cId="4227590855" sldId="273"/>
            <ac:spMk id="40" creationId="{D44464AC-B601-4DC2-BD40-3B9D23CBA67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8.287" v="195"/>
          <ac:spMkLst>
            <pc:docMk/>
            <pc:sldMk cId="4227590855" sldId="273"/>
            <ac:spMk id="43" creationId="{F4F9A05B-B2DA-4C93-A77B-223F87044BB0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44:15.019" v="216"/>
        <pc:sldMkLst>
          <pc:docMk/>
          <pc:sldMk cId="349901301" sldId="280"/>
        </pc:sldMkLst>
        <pc:spChg chg="add mod">
          <ac:chgData name="عبدالوهاب لايق شاه سناقل" userId="3e44ef77-5d6e-4411-bc3f-067b419ef2ef" providerId="ADAL" clId="{DDB6404C-5791-4639-BDF1-86F1531A0900}" dt="2021-03-02T14:44:15.019" v="216"/>
          <ac:spMkLst>
            <pc:docMk/>
            <pc:sldMk cId="349901301" sldId="280"/>
            <ac:spMk id="54" creationId="{7D133627-49B1-4C19-92F7-A2D61662AAF4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15.019" v="216"/>
          <ac:spMkLst>
            <pc:docMk/>
            <pc:sldMk cId="349901301" sldId="280"/>
            <ac:spMk id="55" creationId="{844FE5DB-3A91-46EA-A518-F1399AE0D5E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15.019" v="216"/>
          <ac:spMkLst>
            <pc:docMk/>
            <pc:sldMk cId="349901301" sldId="280"/>
            <ac:spMk id="57" creationId="{3E3C4B80-DB4E-485D-8CFE-F6CB4C5C54C9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6:20.150" v="191"/>
        <pc:sldMkLst>
          <pc:docMk/>
          <pc:sldMk cId="4087399440" sldId="286"/>
        </pc:sldMkLst>
        <pc:spChg chg="del">
          <ac:chgData name="عبدالوهاب لايق شاه سناقل" userId="3e44ef77-5d6e-4411-bc3f-067b419ef2ef" providerId="ADAL" clId="{DDB6404C-5791-4639-BDF1-86F1531A0900}" dt="2021-03-02T14:36:18.918" v="190" actId="478"/>
          <ac:spMkLst>
            <pc:docMk/>
            <pc:sldMk cId="4087399440" sldId="286"/>
            <ac:spMk id="44" creationId="{F56B4EC5-5F48-4376-AA1D-542B5006467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6:18.478" v="189" actId="478"/>
          <ac:spMkLst>
            <pc:docMk/>
            <pc:sldMk cId="4087399440" sldId="286"/>
            <ac:spMk id="45" creationId="{E4DEBE6C-CDCC-4A47-BB10-7149B26EF9C9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36:17.275" v="188" actId="478"/>
          <ac:spMkLst>
            <pc:docMk/>
            <pc:sldMk cId="4087399440" sldId="286"/>
            <ac:spMk id="46" creationId="{79DA4B1B-4C24-40B0-B8B5-23073AAFA194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0.150" v="191"/>
          <ac:spMkLst>
            <pc:docMk/>
            <pc:sldMk cId="4087399440" sldId="286"/>
            <ac:spMk id="47" creationId="{73BB03E0-B8A9-4C9F-A83D-4EB947B3E67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0.150" v="191"/>
          <ac:spMkLst>
            <pc:docMk/>
            <pc:sldMk cId="4087399440" sldId="286"/>
            <ac:spMk id="48" creationId="{A55A9CBD-777A-485B-9757-E532B0572F2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0.150" v="191"/>
          <ac:spMkLst>
            <pc:docMk/>
            <pc:sldMk cId="4087399440" sldId="286"/>
            <ac:spMk id="49" creationId="{977FF946-E787-44AB-A584-1ED8F70C2D37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36:10.567" v="186"/>
        <pc:sldMkLst>
          <pc:docMk/>
          <pc:sldMk cId="1299181792" sldId="288"/>
        </pc:sldMkLst>
        <pc:spChg chg="add mod">
          <ac:chgData name="عبدالوهاب لايق شاه سناقل" userId="3e44ef77-5d6e-4411-bc3f-067b419ef2ef" providerId="ADAL" clId="{DDB6404C-5791-4639-BDF1-86F1531A0900}" dt="2021-03-02T14:36:10.567" v="186"/>
          <ac:spMkLst>
            <pc:docMk/>
            <pc:sldMk cId="1299181792" sldId="288"/>
            <ac:spMk id="37" creationId="{D5D86B21-7DEC-4680-A4C3-B53EBA3DBE91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10.567" v="186"/>
          <ac:spMkLst>
            <pc:docMk/>
            <pc:sldMk cId="1299181792" sldId="288"/>
            <ac:spMk id="38" creationId="{3680AE5A-E353-49A9-87F8-82F3050E759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10.567" v="186"/>
          <ac:spMkLst>
            <pc:docMk/>
            <pc:sldMk cId="1299181792" sldId="288"/>
            <ac:spMk id="39" creationId="{52358B91-05A9-4BC0-B979-CD6BB99BD707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7:52:02.950" v="306" actId="14100"/>
        <pc:sldMkLst>
          <pc:docMk/>
          <pc:sldMk cId="430503912" sldId="290"/>
        </pc:sldMkLst>
        <pc:spChg chg="mod">
          <ac:chgData name="عبدالوهاب لايق شاه سناقل" userId="3e44ef77-5d6e-4411-bc3f-067b419ef2ef" providerId="ADAL" clId="{DDB6404C-5791-4639-BDF1-86F1531A0900}" dt="2021-03-04T07:52:02.950" v="306" actId="14100"/>
          <ac:spMkLst>
            <pc:docMk/>
            <pc:sldMk cId="430503912" sldId="290"/>
            <ac:spMk id="12" creationId="{4BF212EB-249D-4DDF-AEDE-CB5AEDAB4EE3}"/>
          </ac:spMkLst>
        </pc:spChg>
        <pc:spChg chg="mod">
          <ac:chgData name="عبدالوهاب لايق شاه سناقل" userId="3e44ef77-5d6e-4411-bc3f-067b419ef2ef" providerId="ADAL" clId="{DDB6404C-5791-4639-BDF1-86F1531A0900}" dt="2021-03-04T07:51:46.848" v="305" actId="14100"/>
          <ac:spMkLst>
            <pc:docMk/>
            <pc:sldMk cId="430503912" sldId="290"/>
            <ac:spMk id="18" creationId="{2BEFA5F7-1CBA-441D-AD70-6DCA0E0AFC62}"/>
          </ac:spMkLst>
        </pc:spChg>
        <pc:spChg chg="mod">
          <ac:chgData name="عبدالوهاب لايق شاه سناقل" userId="3e44ef77-5d6e-4411-bc3f-067b419ef2ef" providerId="ADAL" clId="{DDB6404C-5791-4639-BDF1-86F1531A0900}" dt="2021-03-04T07:51:38.294" v="303" actId="14100"/>
          <ac:spMkLst>
            <pc:docMk/>
            <pc:sldMk cId="430503912" sldId="290"/>
            <ac:spMk id="20" creationId="{945A4F55-D3B0-4905-AD90-B2DDA84797A9}"/>
          </ac:spMkLst>
        </pc:spChg>
        <pc:spChg chg="mod">
          <ac:chgData name="عبدالوهاب لايق شاه سناقل" userId="3e44ef77-5d6e-4411-bc3f-067b419ef2ef" providerId="ADAL" clId="{DDB6404C-5791-4639-BDF1-86F1531A0900}" dt="2021-03-04T07:51:41.403" v="304" actId="14100"/>
          <ac:spMkLst>
            <pc:docMk/>
            <pc:sldMk cId="430503912" sldId="290"/>
            <ac:spMk id="21" creationId="{425AE2EB-2487-4A95-B4D8-56477979EB1A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40:18.376" v="201" actId="14100"/>
        <pc:sldMkLst>
          <pc:docMk/>
          <pc:sldMk cId="2737942562" sldId="298"/>
        </pc:sldMkLst>
        <pc:spChg chg="mod">
          <ac:chgData name="عبدالوهاب لايق شاه سناقل" userId="3e44ef77-5d6e-4411-bc3f-067b419ef2ef" providerId="ADAL" clId="{DDB6404C-5791-4639-BDF1-86F1531A0900}" dt="2021-03-02T14:40:18.376" v="201" actId="14100"/>
          <ac:spMkLst>
            <pc:docMk/>
            <pc:sldMk cId="2737942562" sldId="298"/>
            <ac:spMk id="11" creationId="{5A8D8990-471C-45BB-A9ED-0C667C0FDE5F}"/>
          </ac:spMkLst>
        </pc:spChg>
      </pc:sldChg>
      <pc:sldChg chg="addSp modSp mod">
        <pc:chgData name="عبدالوهاب لايق شاه سناقل" userId="3e44ef77-5d6e-4411-bc3f-067b419ef2ef" providerId="ADAL" clId="{DDB6404C-5791-4639-BDF1-86F1531A0900}" dt="2021-03-02T14:32:08.541" v="151" actId="6549"/>
        <pc:sldMkLst>
          <pc:docMk/>
          <pc:sldMk cId="689816630" sldId="300"/>
        </pc:sldMkLst>
        <pc:spChg chg="mod">
          <ac:chgData name="عبدالوهاب لايق شاه سناقل" userId="3e44ef77-5d6e-4411-bc3f-067b419ef2ef" providerId="ADAL" clId="{DDB6404C-5791-4639-BDF1-86F1531A0900}" dt="2021-03-02T14:31:06.878" v="145" actId="1076"/>
          <ac:spMkLst>
            <pc:docMk/>
            <pc:sldMk cId="689816630" sldId="300"/>
            <ac:spMk id="4" creationId="{A67C3082-E18A-43B0-AEEB-23E85DCF14F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32:08.541" v="151" actId="6549"/>
          <ac:spMkLst>
            <pc:docMk/>
            <pc:sldMk cId="689816630" sldId="300"/>
            <ac:spMk id="9" creationId="{F899D707-F4C2-4799-8917-F088221571B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1:53.762" v="150"/>
          <ac:spMkLst>
            <pc:docMk/>
            <pc:sldMk cId="689816630" sldId="300"/>
            <ac:spMk id="19" creationId="{E1A9732F-03F8-4A9A-AB12-81BC6D75274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1:53.762" v="150"/>
          <ac:spMkLst>
            <pc:docMk/>
            <pc:sldMk cId="689816630" sldId="300"/>
            <ac:spMk id="20" creationId="{E8571AB6-518F-4C73-83CE-78C1F7A6BF6E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1:53.762" v="150"/>
          <ac:spMkLst>
            <pc:docMk/>
            <pc:sldMk cId="689816630" sldId="300"/>
            <ac:spMk id="21" creationId="{AED01FFC-6F54-430A-864C-37C4B28F18E8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45:05.294" v="222" actId="478"/>
        <pc:sldMkLst>
          <pc:docMk/>
          <pc:sldMk cId="313758320" sldId="304"/>
        </pc:sldMkLst>
        <pc:spChg chg="del">
          <ac:chgData name="عبدالوهاب لايق شاه سناقل" userId="3e44ef77-5d6e-4411-bc3f-067b419ef2ef" providerId="ADAL" clId="{DDB6404C-5791-4639-BDF1-86F1531A0900}" dt="2021-03-02T14:45:05.294" v="222" actId="478"/>
          <ac:spMkLst>
            <pc:docMk/>
            <pc:sldMk cId="313758320" sldId="304"/>
            <ac:spMk id="48" creationId="{E05C04A9-AE0B-4080-A471-479672A8BAE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5.294" v="222" actId="478"/>
          <ac:spMkLst>
            <pc:docMk/>
            <pc:sldMk cId="313758320" sldId="304"/>
            <ac:spMk id="49" creationId="{57F4E769-8413-4647-AE8C-206C44905B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5.294" v="222" actId="478"/>
          <ac:spMkLst>
            <pc:docMk/>
            <pc:sldMk cId="313758320" sldId="304"/>
            <ac:spMk id="50" creationId="{30B3AD52-DFEB-42D6-B124-C15D40D6A646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45:06.941" v="223" actId="478"/>
        <pc:sldMkLst>
          <pc:docMk/>
          <pc:sldMk cId="212682184" sldId="305"/>
        </pc:sldMkLst>
        <pc:spChg chg="del">
          <ac:chgData name="عبدالوهاب لايق شاه سناقل" userId="3e44ef77-5d6e-4411-bc3f-067b419ef2ef" providerId="ADAL" clId="{DDB6404C-5791-4639-BDF1-86F1531A0900}" dt="2021-03-02T14:45:06.941" v="223" actId="478"/>
          <ac:spMkLst>
            <pc:docMk/>
            <pc:sldMk cId="212682184" sldId="305"/>
            <ac:spMk id="105" creationId="{1207F54D-6A22-4A5A-8D51-CD139FD848A0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6.941" v="223" actId="478"/>
          <ac:spMkLst>
            <pc:docMk/>
            <pc:sldMk cId="212682184" sldId="305"/>
            <ac:spMk id="106" creationId="{FFE6C5A4-B88D-47B1-8EA9-88A622186CE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6.941" v="223" actId="478"/>
          <ac:spMkLst>
            <pc:docMk/>
            <pc:sldMk cId="212682184" sldId="305"/>
            <ac:spMk id="107" creationId="{D57B418C-0603-4CB7-AD1B-9F7A9CA5A1B2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45:08.782" v="224" actId="478"/>
        <pc:sldMkLst>
          <pc:docMk/>
          <pc:sldMk cId="486176497" sldId="306"/>
        </pc:sldMkLst>
        <pc:spChg chg="del">
          <ac:chgData name="عبدالوهاب لايق شاه سناقل" userId="3e44ef77-5d6e-4411-bc3f-067b419ef2ef" providerId="ADAL" clId="{DDB6404C-5791-4639-BDF1-86F1531A0900}" dt="2021-03-02T14:45:08.782" v="224" actId="478"/>
          <ac:spMkLst>
            <pc:docMk/>
            <pc:sldMk cId="486176497" sldId="306"/>
            <ac:spMk id="48" creationId="{FB9BD669-7310-40B5-9E26-A72819084DE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8.782" v="224" actId="478"/>
          <ac:spMkLst>
            <pc:docMk/>
            <pc:sldMk cId="486176497" sldId="306"/>
            <ac:spMk id="49" creationId="{1A04E740-645F-4B44-9557-A08160EEF965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8.782" v="224" actId="478"/>
          <ac:spMkLst>
            <pc:docMk/>
            <pc:sldMk cId="486176497" sldId="306"/>
            <ac:spMk id="50" creationId="{098D0E53-9BB2-401D-A095-9CD51F72909C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50:20.818" v="279" actId="478"/>
        <pc:sldMkLst>
          <pc:docMk/>
          <pc:sldMk cId="2345629806" sldId="308"/>
        </pc:sldMkLst>
        <pc:spChg chg="del">
          <ac:chgData name="عبدالوهاب لايق شاه سناقل" userId="3e44ef77-5d6e-4411-bc3f-067b419ef2ef" providerId="ADAL" clId="{DDB6404C-5791-4639-BDF1-86F1531A0900}" dt="2021-03-02T14:50:20.818" v="279" actId="478"/>
          <ac:spMkLst>
            <pc:docMk/>
            <pc:sldMk cId="2345629806" sldId="308"/>
            <ac:spMk id="19" creationId="{CBDE90C0-1FC5-4B6E-B579-586F29F9006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50:20.818" v="279" actId="478"/>
          <ac:spMkLst>
            <pc:docMk/>
            <pc:sldMk cId="2345629806" sldId="308"/>
            <ac:spMk id="20" creationId="{C7601F39-2E59-4DD9-A3DC-A398658B6DC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50:20.818" v="279" actId="478"/>
          <ac:spMkLst>
            <pc:docMk/>
            <pc:sldMk cId="2345629806" sldId="308"/>
            <ac:spMk id="21" creationId="{C820736D-ED14-411E-B08A-25968136CE3D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7:54:59.967" v="310" actId="207"/>
        <pc:sldMkLst>
          <pc:docMk/>
          <pc:sldMk cId="3668670005" sldId="314"/>
        </pc:sldMkLst>
        <pc:spChg chg="mod">
          <ac:chgData name="عبدالوهاب لايق شاه سناقل" userId="3e44ef77-5d6e-4411-bc3f-067b419ef2ef" providerId="ADAL" clId="{DDB6404C-5791-4639-BDF1-86F1531A0900}" dt="2021-03-04T07:54:59.967" v="310" actId="207"/>
          <ac:spMkLst>
            <pc:docMk/>
            <pc:sldMk cId="3668670005" sldId="314"/>
            <ac:spMk id="8" creationId="{D26F3434-DEE0-4D84-95AF-F40A91F31DCB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8:07:35.097" v="318" actId="20577"/>
        <pc:sldMkLst>
          <pc:docMk/>
          <pc:sldMk cId="1560353361" sldId="315"/>
        </pc:sldMkLst>
        <pc:spChg chg="mod">
          <ac:chgData name="عبدالوهاب لايق شاه سناقل" userId="3e44ef77-5d6e-4411-bc3f-067b419ef2ef" providerId="ADAL" clId="{DDB6404C-5791-4639-BDF1-86F1531A0900}" dt="2021-03-04T08:07:35.097" v="318" actId="20577"/>
          <ac:spMkLst>
            <pc:docMk/>
            <pc:sldMk cId="1560353361" sldId="315"/>
            <ac:spMk id="46" creationId="{96DD67D8-3755-4A46-868A-93CC0B60445A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3:01.648" v="168" actId="20577"/>
        <pc:sldMkLst>
          <pc:docMk/>
          <pc:sldMk cId="2473585384" sldId="326"/>
        </pc:sldMkLst>
        <pc:spChg chg="mod">
          <ac:chgData name="عبدالوهاب لايق شاه سناقل" userId="3e44ef77-5d6e-4411-bc3f-067b419ef2ef" providerId="ADAL" clId="{DDB6404C-5791-4639-BDF1-86F1531A0900}" dt="2021-03-02T14:33:01.648" v="168" actId="20577"/>
          <ac:spMkLst>
            <pc:docMk/>
            <pc:sldMk cId="2473585384" sldId="326"/>
            <ac:spMk id="4" creationId="{9FA712A6-E4F9-49B4-A594-5ECDC45E377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2:33.835" v="154" actId="478"/>
          <ac:spMkLst>
            <pc:docMk/>
            <pc:sldMk cId="2473585384" sldId="326"/>
            <ac:spMk id="9" creationId="{0E3C3E7D-4160-43C3-A615-AAEB07D5266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2:32.618" v="153" actId="478"/>
          <ac:spMkLst>
            <pc:docMk/>
            <pc:sldMk cId="2473585384" sldId="326"/>
            <ac:spMk id="10" creationId="{8D09AEA2-0F3A-4729-A6AD-EF524D5AAEC9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2:31.724" v="152" actId="478"/>
          <ac:spMkLst>
            <pc:docMk/>
            <pc:sldMk cId="2473585384" sldId="326"/>
            <ac:spMk id="11" creationId="{D8781A73-98EF-43CF-AA3B-90DD847CC14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2:35.865" v="155"/>
          <ac:spMkLst>
            <pc:docMk/>
            <pc:sldMk cId="2473585384" sldId="326"/>
            <ac:spMk id="12" creationId="{7C4AA7ED-9FFB-4387-9D41-C008FCE29DB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2:35.865" v="155"/>
          <ac:spMkLst>
            <pc:docMk/>
            <pc:sldMk cId="2473585384" sldId="326"/>
            <ac:spMk id="13" creationId="{64F50893-6DDF-4594-8523-D631A52DC34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2:35.865" v="155"/>
          <ac:spMkLst>
            <pc:docMk/>
            <pc:sldMk cId="2473585384" sldId="326"/>
            <ac:spMk id="14" creationId="{18CDF171-5D04-436A-AB9B-45B68AFB2349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5:59.006" v="184"/>
        <pc:sldMkLst>
          <pc:docMk/>
          <pc:sldMk cId="2637391334" sldId="338"/>
        </pc:sldMkLst>
        <pc:spChg chg="del">
          <ac:chgData name="عبدالوهاب لايق شاه سناقل" userId="3e44ef77-5d6e-4411-bc3f-067b419ef2ef" providerId="ADAL" clId="{DDB6404C-5791-4639-BDF1-86F1531A0900}" dt="2021-03-02T14:35:58.195" v="183" actId="478"/>
          <ac:spMkLst>
            <pc:docMk/>
            <pc:sldMk cId="2637391334" sldId="338"/>
            <ac:spMk id="10" creationId="{FB79EE86-091C-4A85-87DB-7F9DECF797D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56.946" v="182" actId="478"/>
          <ac:spMkLst>
            <pc:docMk/>
            <pc:sldMk cId="2637391334" sldId="338"/>
            <ac:spMk id="11" creationId="{C0D4288B-D410-4721-B4F6-2C3FDBB846D2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35:55.201" v="181" actId="478"/>
          <ac:spMkLst>
            <pc:docMk/>
            <pc:sldMk cId="2637391334" sldId="338"/>
            <ac:spMk id="12" creationId="{8EEF4939-8724-4A57-B567-C9CCCC56D0A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59.006" v="184"/>
          <ac:spMkLst>
            <pc:docMk/>
            <pc:sldMk cId="2637391334" sldId="338"/>
            <ac:spMk id="13" creationId="{503FD8D5-A15A-43B0-B5D8-4C83D3B4F5B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59.006" v="184"/>
          <ac:spMkLst>
            <pc:docMk/>
            <pc:sldMk cId="2637391334" sldId="338"/>
            <ac:spMk id="14" creationId="{9F392514-1004-4C62-BE45-564CAE936FDA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59.006" v="184"/>
          <ac:spMkLst>
            <pc:docMk/>
            <pc:sldMk cId="2637391334" sldId="338"/>
            <ac:spMk id="15" creationId="{C87B7B31-A4D7-4EF0-A8EF-0A9C1F4CC2F4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4T08:04:33.881" v="316" actId="931"/>
        <pc:sldMkLst>
          <pc:docMk/>
          <pc:sldMk cId="129912234" sldId="352"/>
        </pc:sldMkLst>
        <pc:spChg chg="add del">
          <ac:chgData name="عبدالوهاب لايق شاه سناقل" userId="3e44ef77-5d6e-4411-bc3f-067b419ef2ef" providerId="ADAL" clId="{DDB6404C-5791-4639-BDF1-86F1531A0900}" dt="2021-03-04T08:04:33.881" v="316" actId="931"/>
          <ac:spMkLst>
            <pc:docMk/>
            <pc:sldMk cId="129912234" sldId="352"/>
            <ac:spMk id="6" creationId="{3125FC2F-19B3-452D-BD98-7375DAF4052B}"/>
          </ac:spMkLst>
        </pc:spChg>
        <pc:picChg chg="del">
          <ac:chgData name="عبدالوهاب لايق شاه سناقل" userId="3e44ef77-5d6e-4411-bc3f-067b419ef2ef" providerId="ADAL" clId="{DDB6404C-5791-4639-BDF1-86F1531A0900}" dt="2021-03-02T14:48:33.746" v="266" actId="478"/>
          <ac:picMkLst>
            <pc:docMk/>
            <pc:sldMk cId="129912234" sldId="352"/>
            <ac:picMk id="7" creationId="{643C84AB-0D90-44DA-B473-D385D4CE46C6}"/>
          </ac:picMkLst>
        </pc:picChg>
        <pc:picChg chg="add del mod">
          <ac:chgData name="عبدالوهاب لايق شاه سناقل" userId="3e44ef77-5d6e-4411-bc3f-067b419ef2ef" providerId="ADAL" clId="{DDB6404C-5791-4639-BDF1-86F1531A0900}" dt="2021-03-04T08:04:33.881" v="316" actId="931"/>
          <ac:picMkLst>
            <pc:docMk/>
            <pc:sldMk cId="129912234" sldId="352"/>
            <ac:picMk id="7" creationId="{BFD3CF2A-9A81-4026-8154-4EFD40872284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48:40.651" v="268" actId="1076"/>
          <ac:picMkLst>
            <pc:docMk/>
            <pc:sldMk cId="129912234" sldId="352"/>
            <ac:picMk id="17" creationId="{54D22E78-0560-47E9-83DB-0462B318BC39}"/>
          </ac:picMkLst>
        </pc:picChg>
      </pc:sldChg>
      <pc:sldChg chg="addSp delSp modSp mod">
        <pc:chgData name="عبدالوهاب لايق شاه سناقل" userId="3e44ef77-5d6e-4411-bc3f-067b419ef2ef" providerId="ADAL" clId="{DDB6404C-5791-4639-BDF1-86F1531A0900}" dt="2021-03-02T14:43:29.085" v="209"/>
        <pc:sldMkLst>
          <pc:docMk/>
          <pc:sldMk cId="3569195361" sldId="353"/>
        </pc:sldMkLst>
        <pc:spChg chg="mod">
          <ac:chgData name="عبدالوهاب لايق شاه سناقل" userId="3e44ef77-5d6e-4411-bc3f-067b419ef2ef" providerId="ADAL" clId="{DDB6404C-5791-4639-BDF1-86F1531A0900}" dt="2021-03-02T14:37:25.202" v="198" actId="207"/>
          <ac:spMkLst>
            <pc:docMk/>
            <pc:sldMk cId="3569195361" sldId="353"/>
            <ac:spMk id="7" creationId="{47587338-C8D4-47FA-B4E1-C5EE5FB2F86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12.083" v="202" actId="478"/>
          <ac:spMkLst>
            <pc:docMk/>
            <pc:sldMk cId="3569195361" sldId="353"/>
            <ac:spMk id="11" creationId="{08C3FE3D-E580-44AD-9BF9-52E56EC05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13.958" v="204" actId="478"/>
          <ac:spMkLst>
            <pc:docMk/>
            <pc:sldMk cId="3569195361" sldId="353"/>
            <ac:spMk id="12" creationId="{F6116511-45B8-4B23-AD17-72E389A44CF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13.408" v="203" actId="478"/>
          <ac:spMkLst>
            <pc:docMk/>
            <pc:sldMk cId="3569195361" sldId="353"/>
            <ac:spMk id="13" creationId="{0644DBD8-DE95-4071-BAE3-A70C275F6DB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29.085" v="209"/>
          <ac:spMkLst>
            <pc:docMk/>
            <pc:sldMk cId="3569195361" sldId="353"/>
            <ac:spMk id="14" creationId="{7D561AC7-D0E6-4F6F-9C2F-53D9062157E2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29.085" v="209"/>
          <ac:spMkLst>
            <pc:docMk/>
            <pc:sldMk cId="3569195361" sldId="353"/>
            <ac:spMk id="15" creationId="{72847C5A-1C5B-4415-AB38-605FB66AECB7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29.085" v="209"/>
          <ac:spMkLst>
            <pc:docMk/>
            <pc:sldMk cId="3569195361" sldId="353"/>
            <ac:spMk id="16" creationId="{02836FB9-AF24-43F0-93EE-4D7C14B834C2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49:59.170" v="278" actId="1037"/>
        <pc:sldMkLst>
          <pc:docMk/>
          <pc:sldMk cId="3795841317" sldId="379"/>
        </pc:sldMkLst>
        <pc:spChg chg="mod">
          <ac:chgData name="عبدالوهاب لايق شاه سناقل" userId="3e44ef77-5d6e-4411-bc3f-067b419ef2ef" providerId="ADAL" clId="{DDB6404C-5791-4639-BDF1-86F1531A0900}" dt="2021-03-02T14:49:59.170" v="278" actId="1037"/>
          <ac:spMkLst>
            <pc:docMk/>
            <pc:sldMk cId="3795841317" sldId="379"/>
            <ac:spMk id="11" creationId="{A152DD8E-9734-426C-9C62-C29DFBB0AD2B}"/>
          </ac:spMkLst>
        </pc:spChg>
        <pc:spChg chg="add del">
          <ac:chgData name="عبدالوهاب لايق شاه سناقل" userId="3e44ef77-5d6e-4411-bc3f-067b419ef2ef" providerId="ADAL" clId="{DDB6404C-5791-4639-BDF1-86F1531A0900}" dt="2021-03-02T14:49:41.770" v="275" actId="478"/>
          <ac:spMkLst>
            <pc:docMk/>
            <pc:sldMk cId="3795841317" sldId="379"/>
            <ac:spMk id="25" creationId="{8063C388-777E-4A95-AB94-8DB1DC54A2AB}"/>
          </ac:spMkLst>
        </pc:spChg>
        <pc:picChg chg="add mod">
          <ac:chgData name="عبدالوهاب لايق شاه سناقل" userId="3e44ef77-5d6e-4411-bc3f-067b419ef2ef" providerId="ADAL" clId="{DDB6404C-5791-4639-BDF1-86F1531A0900}" dt="2021-03-02T14:49:53.250" v="277" actId="1076"/>
          <ac:picMkLst>
            <pc:docMk/>
            <pc:sldMk cId="3795841317" sldId="379"/>
            <ac:picMk id="28" creationId="{6333E068-0CE9-4351-B246-FBE645C5BB21}"/>
          </ac:picMkLst>
        </pc:picChg>
      </pc:sldChg>
      <pc:sldChg chg="addSp delSp modSp mod">
        <pc:chgData name="عبدالوهاب لايق شاه سناقل" userId="3e44ef77-5d6e-4411-bc3f-067b419ef2ef" providerId="ADAL" clId="{DDB6404C-5791-4639-BDF1-86F1531A0900}" dt="2021-03-02T14:44:01.854" v="215" actId="14100"/>
        <pc:sldMkLst>
          <pc:docMk/>
          <pc:sldMk cId="3818922985" sldId="391"/>
        </pc:sldMkLst>
        <pc:spChg chg="mod">
          <ac:chgData name="عبدالوهاب لايق شاه سناقل" userId="3e44ef77-5d6e-4411-bc3f-067b419ef2ef" providerId="ADAL" clId="{DDB6404C-5791-4639-BDF1-86F1531A0900}" dt="2021-03-02T14:44:01.854" v="215" actId="14100"/>
          <ac:spMkLst>
            <pc:docMk/>
            <pc:sldMk cId="3818922985" sldId="391"/>
            <ac:spMk id="3" creationId="{7910A9CC-5006-4A9D-BFD8-79FBAD30085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42.164" v="210" actId="478"/>
          <ac:spMkLst>
            <pc:docMk/>
            <pc:sldMk cId="3818922985" sldId="391"/>
            <ac:spMk id="146" creationId="{4D310493-CE95-4573-BDEB-D7752ED3DDB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42.164" v="210" actId="478"/>
          <ac:spMkLst>
            <pc:docMk/>
            <pc:sldMk cId="3818922985" sldId="391"/>
            <ac:spMk id="147" creationId="{9B593ADE-46F5-45C6-B687-F1252B70DA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42.164" v="210" actId="478"/>
          <ac:spMkLst>
            <pc:docMk/>
            <pc:sldMk cId="3818922985" sldId="391"/>
            <ac:spMk id="148" creationId="{1A72F7DF-090F-4073-99F4-5F6E8EE87FD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44.620" v="211"/>
          <ac:spMkLst>
            <pc:docMk/>
            <pc:sldMk cId="3818922985" sldId="391"/>
            <ac:spMk id="149" creationId="{C6835D71-B6CC-421A-8F50-B356AF577E7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44.620" v="211"/>
          <ac:spMkLst>
            <pc:docMk/>
            <pc:sldMk cId="3818922985" sldId="391"/>
            <ac:spMk id="150" creationId="{1B48CB45-6A0D-4CCD-91A8-19CB7F82E48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44.620" v="211"/>
          <ac:spMkLst>
            <pc:docMk/>
            <pc:sldMk cId="3818922985" sldId="391"/>
            <ac:spMk id="151" creationId="{08334851-F0EC-4A3B-A4A8-CE3B57FE5768}"/>
          </ac:spMkLst>
        </pc:spChg>
      </pc:sldChg>
      <pc:sldChg chg="del">
        <pc:chgData name="عبدالوهاب لايق شاه سناقل" userId="3e44ef77-5d6e-4411-bc3f-067b419ef2ef" providerId="ADAL" clId="{DDB6404C-5791-4639-BDF1-86F1531A0900}" dt="2021-03-02T14:51:25.560" v="282" actId="47"/>
        <pc:sldMkLst>
          <pc:docMk/>
          <pc:sldMk cId="2853799893" sldId="406"/>
        </pc:sldMkLst>
      </pc:sldChg>
      <pc:sldChg chg="modSp">
        <pc:chgData name="عبدالوهاب لايق شاه سناقل" userId="3e44ef77-5d6e-4411-bc3f-067b419ef2ef" providerId="ADAL" clId="{DDB6404C-5791-4639-BDF1-86F1531A0900}" dt="2021-03-04T07:54:34.238" v="309"/>
        <pc:sldMkLst>
          <pc:docMk/>
          <pc:sldMk cId="846102093" sldId="407"/>
        </pc:sldMkLst>
        <pc:spChg chg="mod">
          <ac:chgData name="عبدالوهاب لايق شاه سناقل" userId="3e44ef77-5d6e-4411-bc3f-067b419ef2ef" providerId="ADAL" clId="{DDB6404C-5791-4639-BDF1-86F1531A0900}" dt="2021-03-04T07:54:34.238" v="309"/>
          <ac:spMkLst>
            <pc:docMk/>
            <pc:sldMk cId="846102093" sldId="407"/>
            <ac:spMk id="20" creationId="{6964CB9F-863F-4A7D-A278-8B303E619C23}"/>
          </ac:spMkLst>
        </pc:spChg>
      </pc:sldChg>
      <pc:sldChg chg="del">
        <pc:chgData name="عبدالوهاب لايق شاه سناقل" userId="3e44ef77-5d6e-4411-bc3f-067b419ef2ef" providerId="ADAL" clId="{DDB6404C-5791-4639-BDF1-86F1531A0900}" dt="2021-03-02T14:52:04.039" v="285" actId="47"/>
        <pc:sldMkLst>
          <pc:docMk/>
          <pc:sldMk cId="162353126" sldId="409"/>
        </pc:sldMkLst>
      </pc:sldChg>
      <pc:sldChg chg="del">
        <pc:chgData name="عبدالوهاب لايق شاه سناقل" userId="3e44ef77-5d6e-4411-bc3f-067b419ef2ef" providerId="ADAL" clId="{DDB6404C-5791-4639-BDF1-86F1531A0900}" dt="2021-03-02T14:53:22.269" v="295" actId="47"/>
        <pc:sldMkLst>
          <pc:docMk/>
          <pc:sldMk cId="1030236280" sldId="411"/>
        </pc:sldMkLst>
      </pc:sldChg>
      <pc:sldChg chg="delSp modSp mod">
        <pc:chgData name="عبدالوهاب لايق شاه سناقل" userId="3e44ef77-5d6e-4411-bc3f-067b419ef2ef" providerId="ADAL" clId="{DDB6404C-5791-4639-BDF1-86F1531A0900}" dt="2021-03-02T14:33:55.444" v="175" actId="14100"/>
        <pc:sldMkLst>
          <pc:docMk/>
          <pc:sldMk cId="3910347182" sldId="425"/>
        </pc:sldMkLst>
        <pc:spChg chg="mod">
          <ac:chgData name="عبدالوهاب لايق شاه سناقل" userId="3e44ef77-5d6e-4411-bc3f-067b419ef2ef" providerId="ADAL" clId="{DDB6404C-5791-4639-BDF1-86F1531A0900}" dt="2021-03-02T14:33:18.709" v="170" actId="1076"/>
          <ac:spMkLst>
            <pc:docMk/>
            <pc:sldMk cId="3910347182" sldId="425"/>
            <ac:spMk id="7" creationId="{E994A716-461F-4AA7-A69A-95BD8B84DAC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33:55.444" v="175" actId="14100"/>
          <ac:spMkLst>
            <pc:docMk/>
            <pc:sldMk cId="3910347182" sldId="425"/>
            <ac:spMk id="9" creationId="{240F9540-13BE-492B-A867-D9E8047343F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3:25.732" v="171" actId="478"/>
          <ac:spMkLst>
            <pc:docMk/>
            <pc:sldMk cId="3910347182" sldId="425"/>
            <ac:spMk id="10" creationId="{B692DB73-396E-4EF7-ABB3-35EB01987920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3:25.732" v="171" actId="478"/>
          <ac:spMkLst>
            <pc:docMk/>
            <pc:sldMk cId="3910347182" sldId="425"/>
            <ac:spMk id="11" creationId="{BC3FD07E-DDF9-4A7D-A407-4771F19A591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3:25.732" v="171" actId="478"/>
          <ac:spMkLst>
            <pc:docMk/>
            <pc:sldMk cId="3910347182" sldId="425"/>
            <ac:spMk id="12" creationId="{DEC4A597-0FEB-4965-8D91-B295E7CB9AC7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36:04.175" v="185"/>
        <pc:sldMkLst>
          <pc:docMk/>
          <pc:sldMk cId="1349625756" sldId="438"/>
        </pc:sldMkLst>
        <pc:spChg chg="add mod">
          <ac:chgData name="عبدالوهاب لايق شاه سناقل" userId="3e44ef77-5d6e-4411-bc3f-067b419ef2ef" providerId="ADAL" clId="{DDB6404C-5791-4639-BDF1-86F1531A0900}" dt="2021-03-02T14:36:04.175" v="185"/>
          <ac:spMkLst>
            <pc:docMk/>
            <pc:sldMk cId="1349625756" sldId="438"/>
            <ac:spMk id="45" creationId="{1A645C68-1009-48C2-9BBC-394C1540F807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04.175" v="185"/>
          <ac:spMkLst>
            <pc:docMk/>
            <pc:sldMk cId="1349625756" sldId="438"/>
            <ac:spMk id="46" creationId="{7CBB4B72-BDAB-4165-8EDF-C6915C7EB81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04.175" v="185"/>
          <ac:spMkLst>
            <pc:docMk/>
            <pc:sldMk cId="1349625756" sldId="438"/>
            <ac:spMk id="47" creationId="{603BA1FF-6752-445A-9DA0-6B723E7668B7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44:22.933" v="217"/>
        <pc:sldMkLst>
          <pc:docMk/>
          <pc:sldMk cId="3401132109" sldId="448"/>
        </pc:sldMkLst>
        <pc:spChg chg="add mod">
          <ac:chgData name="عبدالوهاب لايق شاه سناقل" userId="3e44ef77-5d6e-4411-bc3f-067b419ef2ef" providerId="ADAL" clId="{DDB6404C-5791-4639-BDF1-86F1531A0900}" dt="2021-03-02T14:44:22.933" v="217"/>
          <ac:spMkLst>
            <pc:docMk/>
            <pc:sldMk cId="3401132109" sldId="448"/>
            <ac:spMk id="22" creationId="{8CDCB917-A5A4-4F4B-8D34-43AEC135ED9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22.933" v="217"/>
          <ac:spMkLst>
            <pc:docMk/>
            <pc:sldMk cId="3401132109" sldId="448"/>
            <ac:spMk id="23" creationId="{B11E6C96-5AFC-40CC-8F36-974EA37FB37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22.933" v="217"/>
          <ac:spMkLst>
            <pc:docMk/>
            <pc:sldMk cId="3401132109" sldId="448"/>
            <ac:spMk id="24" creationId="{103C6BD5-CD49-40E1-A878-E8F0764B620C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54:56.928" v="302" actId="6549"/>
        <pc:sldMkLst>
          <pc:docMk/>
          <pc:sldMk cId="975053587" sldId="452"/>
        </pc:sldMkLst>
        <pc:spChg chg="mod">
          <ac:chgData name="عبدالوهاب لايق شاه سناقل" userId="3e44ef77-5d6e-4411-bc3f-067b419ef2ef" providerId="ADAL" clId="{DDB6404C-5791-4639-BDF1-86F1531A0900}" dt="2021-03-02T14:54:56.928" v="302" actId="6549"/>
          <ac:spMkLst>
            <pc:docMk/>
            <pc:sldMk cId="975053587" sldId="452"/>
            <ac:spMk id="49" creationId="{A75AC31E-91AE-4B23-A6C5-D32F15FC8AAD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54:43.564" v="298" actId="1076"/>
          <ac:spMkLst>
            <pc:docMk/>
            <pc:sldMk cId="975053587" sldId="452"/>
            <ac:spMk id="52" creationId="{47BFD1F3-4263-40FA-81D6-6C0A79C468C2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54:08.215" v="296" actId="1076"/>
        <pc:sldMkLst>
          <pc:docMk/>
          <pc:sldMk cId="3768424401" sldId="459"/>
        </pc:sldMkLst>
        <pc:picChg chg="mod">
          <ac:chgData name="عبدالوهاب لايق شاه سناقل" userId="3e44ef77-5d6e-4411-bc3f-067b419ef2ef" providerId="ADAL" clId="{DDB6404C-5791-4639-BDF1-86F1531A0900}" dt="2021-03-02T14:54:08.215" v="296" actId="1076"/>
          <ac:picMkLst>
            <pc:docMk/>
            <pc:sldMk cId="3768424401" sldId="459"/>
            <ac:picMk id="3" creationId="{85E8698B-2F43-48A3-99A9-DEC347E898B7}"/>
          </ac:picMkLst>
        </pc:picChg>
      </pc:sldChg>
      <pc:sldChg chg="addSp delSp modSp mod">
        <pc:chgData name="عبدالوهاب لايق شاه سناقل" userId="3e44ef77-5d6e-4411-bc3f-067b419ef2ef" providerId="ADAL" clId="{DDB6404C-5791-4639-BDF1-86F1531A0900}" dt="2021-03-02T14:35:43.382" v="179"/>
        <pc:sldMkLst>
          <pc:docMk/>
          <pc:sldMk cId="2723511237" sldId="460"/>
        </pc:sldMkLst>
        <pc:spChg chg="add mod">
          <ac:chgData name="عبدالوهاب لايق شاه سناقل" userId="3e44ef77-5d6e-4411-bc3f-067b419ef2ef" providerId="ADAL" clId="{DDB6404C-5791-4639-BDF1-86F1531A0900}" dt="2021-03-02T14:35:43.382" v="179"/>
          <ac:spMkLst>
            <pc:docMk/>
            <pc:sldMk cId="2723511237" sldId="460"/>
            <ac:spMk id="23" creationId="{F2820CBD-E348-4C8A-9A5B-A658C79C04C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43.382" v="179"/>
          <ac:spMkLst>
            <pc:docMk/>
            <pc:sldMk cId="2723511237" sldId="460"/>
            <ac:spMk id="24" creationId="{2A9CA35F-E31D-481A-9F28-F7F217D2E530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41.904" v="177" actId="478"/>
          <ac:spMkLst>
            <pc:docMk/>
            <pc:sldMk cId="2723511237" sldId="460"/>
            <ac:spMk id="30" creationId="{CE979800-2C43-44CA-BA9B-5BE25CEC35A4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43.382" v="179"/>
          <ac:spMkLst>
            <pc:docMk/>
            <pc:sldMk cId="2723511237" sldId="460"/>
            <ac:spMk id="31" creationId="{D2A5D356-D6D1-4E4A-B6CC-C6AF69FF95C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42.470" v="178" actId="478"/>
          <ac:spMkLst>
            <pc:docMk/>
            <pc:sldMk cId="2723511237" sldId="460"/>
            <ac:spMk id="32" creationId="{4EC855A3-1560-4215-97AF-160B93D146D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40.715" v="176" actId="478"/>
          <ac:spMkLst>
            <pc:docMk/>
            <pc:sldMk cId="2723511237" sldId="460"/>
            <ac:spMk id="33" creationId="{AE82D7DC-A3E3-4F0A-AFF2-7DAA96E7B5CB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8:03:22.610" v="314" actId="207"/>
        <pc:sldMkLst>
          <pc:docMk/>
          <pc:sldMk cId="200597428" sldId="465"/>
        </pc:sldMkLst>
        <pc:spChg chg="mod">
          <ac:chgData name="عبدالوهاب لايق شاه سناقل" userId="3e44ef77-5d6e-4411-bc3f-067b419ef2ef" providerId="ADAL" clId="{DDB6404C-5791-4639-BDF1-86F1531A0900}" dt="2021-03-04T08:03:22.610" v="314" actId="207"/>
          <ac:spMkLst>
            <pc:docMk/>
            <pc:sldMk cId="200597428" sldId="465"/>
            <ac:spMk id="31" creationId="{1A255C0C-955C-44E2-AB75-B748B6FD119C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44:46.565" v="219"/>
        <pc:sldMkLst>
          <pc:docMk/>
          <pc:sldMk cId="648262105" sldId="469"/>
        </pc:sldMkLst>
        <pc:spChg chg="del">
          <ac:chgData name="عبدالوهاب لايق شاه سناقل" userId="3e44ef77-5d6e-4411-bc3f-067b419ef2ef" providerId="ADAL" clId="{DDB6404C-5791-4639-BDF1-86F1531A0900}" dt="2021-03-02T14:44:45.357" v="218" actId="478"/>
          <ac:spMkLst>
            <pc:docMk/>
            <pc:sldMk cId="648262105" sldId="469"/>
            <ac:spMk id="16" creationId="{6EC0D7B0-36B5-4F76-8F9D-A6149738EA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4:45.357" v="218" actId="478"/>
          <ac:spMkLst>
            <pc:docMk/>
            <pc:sldMk cId="648262105" sldId="469"/>
            <ac:spMk id="19" creationId="{91F9AC4F-4132-4068-A40D-18905485D5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4:45.357" v="218" actId="478"/>
          <ac:spMkLst>
            <pc:docMk/>
            <pc:sldMk cId="648262105" sldId="469"/>
            <ac:spMk id="20" creationId="{28EEFB49-0A9B-4C01-A3E4-F84958C95ED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46.565" v="219"/>
          <ac:spMkLst>
            <pc:docMk/>
            <pc:sldMk cId="648262105" sldId="469"/>
            <ac:spMk id="21" creationId="{7BA33B2E-0DAD-46D2-85BB-636ADB995A8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46.565" v="219"/>
          <ac:spMkLst>
            <pc:docMk/>
            <pc:sldMk cId="648262105" sldId="469"/>
            <ac:spMk id="22" creationId="{B3BBC9CB-289F-4A3C-B0A0-F1231438388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46.565" v="219"/>
          <ac:spMkLst>
            <pc:docMk/>
            <pc:sldMk cId="648262105" sldId="469"/>
            <ac:spMk id="23" creationId="{7957B0CA-5D66-4C2A-8BA6-CEA234662962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46:45.874" v="260"/>
        <pc:sldMkLst>
          <pc:docMk/>
          <pc:sldMk cId="542428284" sldId="474"/>
        </pc:sldMkLst>
        <pc:spChg chg="del">
          <ac:chgData name="عبدالوهاب لايق شاه سناقل" userId="3e44ef77-5d6e-4411-bc3f-067b419ef2ef" providerId="ADAL" clId="{DDB6404C-5791-4639-BDF1-86F1531A0900}" dt="2021-03-02T14:46:44.780" v="259" actId="478"/>
          <ac:spMkLst>
            <pc:docMk/>
            <pc:sldMk cId="542428284" sldId="474"/>
            <ac:spMk id="10" creationId="{5B43EBE8-671D-4026-92BD-DF7FB981DBF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6:44.780" v="259" actId="478"/>
          <ac:spMkLst>
            <pc:docMk/>
            <pc:sldMk cId="542428284" sldId="474"/>
            <ac:spMk id="11" creationId="{1737A878-9E8A-4B30-BB46-6D7C3B346DB5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6:44.780" v="259" actId="478"/>
          <ac:spMkLst>
            <pc:docMk/>
            <pc:sldMk cId="542428284" sldId="474"/>
            <ac:spMk id="12" creationId="{D9540437-1837-447D-B959-6312A509536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6:45.874" v="260"/>
          <ac:spMkLst>
            <pc:docMk/>
            <pc:sldMk cId="542428284" sldId="474"/>
            <ac:spMk id="13" creationId="{8D0AD8FC-C749-4E9C-ABB3-4955A0C52DA0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6:45.874" v="260"/>
          <ac:spMkLst>
            <pc:docMk/>
            <pc:sldMk cId="542428284" sldId="474"/>
            <ac:spMk id="14" creationId="{91487373-491A-471F-AD2E-E42B1C08DCD1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6:45.874" v="260"/>
          <ac:spMkLst>
            <pc:docMk/>
            <pc:sldMk cId="542428284" sldId="474"/>
            <ac:spMk id="15" creationId="{B1512E61-08FC-441E-858B-48E5347C4E07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44:54.590" v="221" actId="1076"/>
        <pc:sldMkLst>
          <pc:docMk/>
          <pc:sldMk cId="3659430619" sldId="478"/>
        </pc:sldMkLst>
        <pc:spChg chg="mod">
          <ac:chgData name="عبدالوهاب لايق شاه سناقل" userId="3e44ef77-5d6e-4411-bc3f-067b419ef2ef" providerId="ADAL" clId="{DDB6404C-5791-4639-BDF1-86F1531A0900}" dt="2021-03-02T14:44:54.590" v="221" actId="1076"/>
          <ac:spMkLst>
            <pc:docMk/>
            <pc:sldMk cId="3659430619" sldId="478"/>
            <ac:spMk id="109" creationId="{50F2D788-FAB2-43F0-88EF-7CA76872A344}"/>
          </ac:spMkLst>
        </pc:spChg>
        <pc:grpChg chg="mod">
          <ac:chgData name="عبدالوهاب لايق شاه سناقل" userId="3e44ef77-5d6e-4411-bc3f-067b419ef2ef" providerId="ADAL" clId="{DDB6404C-5791-4639-BDF1-86F1531A0900}" dt="2021-03-02T14:44:52.681" v="220" actId="1076"/>
          <ac:grpSpMkLst>
            <pc:docMk/>
            <pc:sldMk cId="3659430619" sldId="478"/>
            <ac:grpSpMk id="30" creationId="{1CAFD3F4-DE29-473F-BE59-353B24339FC0}"/>
          </ac:grpSpMkLst>
        </pc:grpChg>
      </pc:sldChg>
      <pc:sldChg chg="addSp delSp modSp add del mod">
        <pc:chgData name="عبدالوهاب لايق شاه سناقل" userId="3e44ef77-5d6e-4411-bc3f-067b419ef2ef" providerId="ADAL" clId="{DDB6404C-5791-4639-BDF1-86F1531A0900}" dt="2021-03-02T14:16:06.952" v="19"/>
        <pc:sldMkLst>
          <pc:docMk/>
          <pc:sldMk cId="2730945310" sldId="479"/>
        </pc:sldMkLst>
        <pc:spChg chg="add del">
          <ac:chgData name="عبدالوهاب لايق شاه سناقل" userId="3e44ef77-5d6e-4411-bc3f-067b419ef2ef" providerId="ADAL" clId="{DDB6404C-5791-4639-BDF1-86F1531A0900}" dt="2021-03-02T14:16:06.555" v="18" actId="478"/>
          <ac:spMkLst>
            <pc:docMk/>
            <pc:sldMk cId="2730945310" sldId="479"/>
            <ac:spMk id="2" creationId="{2C2BFAE1-45D3-4B3B-81D2-0BF25FA84FB8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16:06.555" v="18" actId="478"/>
          <ac:spMkLst>
            <pc:docMk/>
            <pc:sldMk cId="2730945310" sldId="479"/>
            <ac:spMk id="4" creationId="{743E6177-1180-4E5A-8914-B518D301DA8A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16:04.761" v="16"/>
          <ac:spMkLst>
            <pc:docMk/>
            <pc:sldMk cId="2730945310" sldId="479"/>
            <ac:spMk id="29" creationId="{6B413889-C00D-410B-B3AC-DFB379B0D035}"/>
          </ac:spMkLst>
        </pc:spChg>
      </pc:sldChg>
      <pc:sldChg chg="addSp delSp modSp add del mod">
        <pc:chgData name="عبدالوهاب لايق شاه سناقل" userId="3e44ef77-5d6e-4411-bc3f-067b419ef2ef" providerId="ADAL" clId="{DDB6404C-5791-4639-BDF1-86F1531A0900}" dt="2021-03-02T14:37:40.888" v="199" actId="47"/>
        <pc:sldMkLst>
          <pc:docMk/>
          <pc:sldMk cId="3373191564" sldId="479"/>
        </pc:sldMkLst>
        <pc:spChg chg="mod">
          <ac:chgData name="عبدالوهاب لايق شاه سناقل" userId="3e44ef77-5d6e-4411-bc3f-067b419ef2ef" providerId="ADAL" clId="{DDB6404C-5791-4639-BDF1-86F1531A0900}" dt="2021-03-02T14:24:13.497" v="120" actId="1076"/>
          <ac:spMkLst>
            <pc:docMk/>
            <pc:sldMk cId="3373191564" sldId="479"/>
            <ac:spMk id="2" creationId="{D9B85F3A-0D98-4AE5-8CED-AA4A4CF8218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3" creationId="{75671DF0-83FF-4F64-83C5-C62EC768964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" creationId="{898D2E7F-CF42-4972-807F-D499E6172C1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0" creationId="{65DBC4BF-18A7-4FBB-B529-447654C7197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1" creationId="{C6A55764-BF2F-4E94-9F93-00DD3D43DE5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2" creationId="{273DA5EB-F8CF-4FA0-9F7F-ED5FDC4CF8A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3" creationId="{71045156-207A-4BEA-9943-E9D5EABE6B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4" creationId="{608C1FE6-D8FC-4CB6-8F8C-27331683455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5" creationId="{63885904-9847-4390-BB31-AC88EF357D1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6" creationId="{2A0FB8B7-A419-4723-8D70-062FEE1F86C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7" creationId="{BD93D6E4-80DA-476E-8BD6-16E0099E5B3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8" creationId="{ECBA9CCB-B3CA-43C5-A5F0-55298EB53BC2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9" creationId="{4353EF5B-D386-4751-840E-62D87A423E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20" creationId="{524C1CEF-D324-4973-842D-35AA54D2A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21" creationId="{95EC97A0-C298-4A6A-897C-218AD596219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22" creationId="{8E3E9BE4-16A6-4F41-AB14-78C2471702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3" creationId="{BFACFBBE-D8CF-46F1-8C78-AC42130F9C3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4" creationId="{5C8793E7-0BC6-47F5-AA5E-3DAD05C270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5" creationId="{05F790FD-AFB3-4DCC-899D-70D6C74CD35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6" creationId="{457558C5-2A13-49ED-A0F4-AAD8BB56AA9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7" creationId="{8F73F1C9-90AE-4A79-8879-4D31C809BA82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48" creationId="{437EFF49-FC9C-46EC-9B98-7A34311DFDEC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49" creationId="{725507EA-0EC9-4A76-A1B2-FF02C876C27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0" creationId="{512E13AE-64D7-471F-B37C-DBC9471EE9F2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1" creationId="{24228633-B56C-4FC9-A9A8-C4A6BCFBAD7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2" creationId="{EA6E0573-3C04-4BB0-981F-AEA38F50D4B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3" creationId="{3C250529-46D2-40F5-B133-FB374B5778A5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3.788" v="71"/>
          <ac:spMkLst>
            <pc:docMk/>
            <pc:sldMk cId="3373191564" sldId="479"/>
            <ac:spMk id="55" creationId="{FD89380A-54D9-462D-9F60-6AB7D3703053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21.076" v="57"/>
          <ac:spMkLst>
            <pc:docMk/>
            <pc:sldMk cId="3373191564" sldId="479"/>
            <ac:spMk id="56" creationId="{E9FBC346-8EE2-45DD-98B5-2A5C243DB2D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5.640" v="72"/>
          <ac:spMkLst>
            <pc:docMk/>
            <pc:sldMk cId="3373191564" sldId="479"/>
            <ac:spMk id="58" creationId="{B2972F98-83B7-49DD-B577-FA3D969219C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22.100" v="58"/>
          <ac:spMkLst>
            <pc:docMk/>
            <pc:sldMk cId="3373191564" sldId="479"/>
            <ac:spMk id="59" creationId="{44AB54F9-DC30-4063-B858-CD7FC9E8CB1F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8.780" v="73"/>
          <ac:spMkLst>
            <pc:docMk/>
            <pc:sldMk cId="3373191564" sldId="479"/>
            <ac:spMk id="61" creationId="{16E9B28C-A0C9-4BD8-B3CF-3B0734C4C9E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22.989" v="59"/>
          <ac:spMkLst>
            <pc:docMk/>
            <pc:sldMk cId="3373191564" sldId="479"/>
            <ac:spMk id="62" creationId="{33F529C8-803A-41C8-9CBA-022344B20704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1.314" v="70"/>
          <ac:spMkLst>
            <pc:docMk/>
            <pc:sldMk cId="3373191564" sldId="479"/>
            <ac:spMk id="64" creationId="{DAAB0CE5-0FCB-471A-BC13-31015911BCD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19.719" v="56"/>
          <ac:spMkLst>
            <pc:docMk/>
            <pc:sldMk cId="3373191564" sldId="479"/>
            <ac:spMk id="65" creationId="{1881C298-805C-48A6-B8A3-CB4ECC29FB8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06.031" v="69"/>
          <ac:spMkLst>
            <pc:docMk/>
            <pc:sldMk cId="3373191564" sldId="479"/>
            <ac:spMk id="67" creationId="{4163781C-36BF-460C-9DD6-D53BD736ECC4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49.206" v="67"/>
          <ac:spMkLst>
            <pc:docMk/>
            <pc:sldMk cId="3373191564" sldId="479"/>
            <ac:spMk id="68" creationId="{1C98FDA4-D6FC-4A01-9138-B4C49913288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03.700" v="68"/>
          <ac:spMkLst>
            <pc:docMk/>
            <pc:sldMk cId="3373191564" sldId="479"/>
            <ac:spMk id="70" creationId="{FCE8054D-59CB-42A9-8E91-A154A1C5A70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47.139" v="66"/>
          <ac:spMkLst>
            <pc:docMk/>
            <pc:sldMk cId="3373191564" sldId="479"/>
            <ac:spMk id="71" creationId="{DFA7D282-4C32-4B95-959D-A223A1F072F1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72" creationId="{75F3C801-9485-42C0-96FF-208934724F7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73" creationId="{1C960319-FF02-48F3-8AD5-39986DF533E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5" creationId="{E90190F6-049B-447F-B3DF-A7541D0DA0B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6" creationId="{E12B9BD0-CEF1-4AB2-8074-3863E0A827C1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8" creationId="{84049636-CCAF-48C5-B757-D814A4823AC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9" creationId="{868CCF3B-F8C3-45D5-BC08-3883484E2F0C}"/>
          </ac:spMkLst>
        </pc:s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23" creationId="{48D4FBC8-E585-4FE3-A5B1-263B8C3C0E3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26" creationId="{2C196C55-2F1A-4B5A-BEAD-8FBD3A26087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29" creationId="{4EB47E2A-57BA-4980-833A-0F924A1F4BFB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32" creationId="{A586851A-901F-4D04-86C9-C5FF04890AF3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35" creationId="{96C2FCD2-6BEC-4E3C-9384-344294F1369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54" creationId="{D30A3A7D-E159-4525-BBA1-C0A02E033D5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57" creationId="{9B5D8AFF-AFAA-4AC1-8004-BDA2AB3F5CAD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0" creationId="{16045BFB-789A-478B-B754-DE6CD3925F75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3" creationId="{553B6156-1A57-4286-BDFD-B6B84EEA16E2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6" creationId="{76D90C16-E4DB-4C61-AF9D-F171BF489419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9" creationId="{839FC929-A090-40CA-A38B-C3F9F5602A95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74" creationId="{40D15839-BCCE-44E3-8F53-FFC08B0DF0AA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77" creationId="{9668543E-F064-4357-9A1F-03BDB2066E1E}"/>
          </ac:grpSpMkLst>
        </pc:grpChg>
        <pc:grpChg chg="add del mod">
          <ac:chgData name="عبدالوهاب لايق شاه سناقل" userId="3e44ef77-5d6e-4411-bc3f-067b419ef2ef" providerId="ADAL" clId="{DDB6404C-5791-4639-BDF1-86F1531A0900}" dt="2021-03-02T14:24:33.885" v="126" actId="21"/>
          <ac:grpSpMkLst>
            <pc:docMk/>
            <pc:sldMk cId="3373191564" sldId="479"/>
            <ac:grpSpMk id="80" creationId="{65AD83A7-4C35-4C5B-85E6-10678F4CC219}"/>
          </ac:grpSpMkLst>
        </pc:grp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5" creationId="{293436DE-6DCA-42CA-BD1D-D64CF5C63BEB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6" creationId="{54BAC4D5-9AED-4651-BF84-50681DB7574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7" creationId="{924A9D42-9C07-447E-BA9C-405DD847CC54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8" creationId="{3BD027D6-06C2-4EF3-9859-2E0CF04D9B06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9" creationId="{931A6B7D-44D3-4441-B89D-F860CD30E020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38" creationId="{E8AF0F0C-31F3-42F6-9B5A-42C5296CC07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39" creationId="{FDBC8742-3E9D-4DC0-B004-BCE785C37ED8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40" creationId="{FEFDF67E-7B09-4259-8A6D-11B7DC33669C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41" creationId="{CC0C18C3-5E95-430D-B92A-19CC98D19FA3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42" creationId="{6FC56727-14BF-4284-87F5-984529F14965}"/>
          </ac:cxnSpMkLst>
        </pc:cxnChg>
      </pc:sldChg>
      <pc:sldChg chg="modSp add mod">
        <pc:chgData name="عبدالوهاب لايق شاه سناقل" userId="3e44ef77-5d6e-4411-bc3f-067b419ef2ef" providerId="ADAL" clId="{DDB6404C-5791-4639-BDF1-86F1531A0900}" dt="2021-03-02T14:21:58.369" v="97" actId="20577"/>
        <pc:sldMkLst>
          <pc:docMk/>
          <pc:sldMk cId="3506287669" sldId="480"/>
        </pc:sldMkLst>
        <pc:spChg chg="mod">
          <ac:chgData name="عبدالوهاب لايق شاه سناقل" userId="3e44ef77-5d6e-4411-bc3f-067b419ef2ef" providerId="ADAL" clId="{DDB6404C-5791-4639-BDF1-86F1531A0900}" dt="2021-03-02T14:21:43.880" v="91"/>
          <ac:spMkLst>
            <pc:docMk/>
            <pc:sldMk cId="3506287669" sldId="480"/>
            <ac:spMk id="2" creationId="{D9B85F3A-0D98-4AE5-8CED-AA4A4CF8218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8.369" v="97" actId="20577"/>
          <ac:spMkLst>
            <pc:docMk/>
            <pc:sldMk cId="3506287669" sldId="480"/>
            <ac:spMk id="10" creationId="{65DBC4BF-18A7-4FBB-B529-447654C7197D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7.016" v="96" actId="20577"/>
          <ac:spMkLst>
            <pc:docMk/>
            <pc:sldMk cId="3506287669" sldId="480"/>
            <ac:spMk id="13" creationId="{71045156-207A-4BEA-9943-E9D5EABE6B9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5.424" v="95" actId="20577"/>
          <ac:spMkLst>
            <pc:docMk/>
            <pc:sldMk cId="3506287669" sldId="480"/>
            <ac:spMk id="16" creationId="{2A0FB8B7-A419-4723-8D70-062FEE1F86C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4.392" v="94" actId="20577"/>
          <ac:spMkLst>
            <pc:docMk/>
            <pc:sldMk cId="3506287669" sldId="480"/>
            <ac:spMk id="19" creationId="{4353EF5B-D386-4751-840E-62D87A423EC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3.136" v="93" actId="20577"/>
          <ac:spMkLst>
            <pc:docMk/>
            <pc:sldMk cId="3506287669" sldId="480"/>
            <ac:spMk id="22" creationId="{8E3E9BE4-16A6-4F41-AB14-78C2471702DB}"/>
          </ac:spMkLst>
        </pc:spChg>
      </pc:sldChg>
      <pc:sldChg chg="addSp delSp modSp add mod">
        <pc:chgData name="عبدالوهاب لايق شاه سناقل" userId="3e44ef77-5d6e-4411-bc3f-067b419ef2ef" providerId="ADAL" clId="{DDB6404C-5791-4639-BDF1-86F1531A0900}" dt="2021-03-02T14:24:51.189" v="129" actId="1076"/>
        <pc:sldMkLst>
          <pc:docMk/>
          <pc:sldMk cId="883336537" sldId="481"/>
        </pc:sldMkLst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3" creationId="{75671DF0-83FF-4F64-83C5-C62EC768964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" creationId="{898D2E7F-CF42-4972-807F-D499E6172C1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0" creationId="{65DBC4BF-18A7-4FBB-B529-447654C7197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1" creationId="{C6A55764-BF2F-4E94-9F93-00DD3D43DE5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2" creationId="{273DA5EB-F8CF-4FA0-9F7F-ED5FDC4CF8A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3" creationId="{71045156-207A-4BEA-9943-E9D5EABE6B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4" creationId="{608C1FE6-D8FC-4CB6-8F8C-27331683455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5" creationId="{63885904-9847-4390-BB31-AC88EF357D1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6" creationId="{2A0FB8B7-A419-4723-8D70-062FEE1F86C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7" creationId="{BD93D6E4-80DA-476E-8BD6-16E0099E5B3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8" creationId="{ECBA9CCB-B3CA-43C5-A5F0-55298EB53BC2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9" creationId="{4353EF5B-D386-4751-840E-62D87A423E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20" creationId="{524C1CEF-D324-4973-842D-35AA54D2A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21" creationId="{95EC97A0-C298-4A6A-897C-218AD596219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22" creationId="{8E3E9BE4-16A6-4F41-AB14-78C2471702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3" creationId="{BFACFBBE-D8CF-46F1-8C78-AC42130F9C3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4" creationId="{5C8793E7-0BC6-47F5-AA5E-3DAD05C270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5" creationId="{05F790FD-AFB3-4DCC-899D-70D6C74CD35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6" creationId="{457558C5-2A13-49ED-A0F4-AAD8BB56AA9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7" creationId="{8F73F1C9-90AE-4A79-8879-4D31C809BA8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49" creationId="{354EC10D-4BCB-47BE-ABBD-EE8BC45FE69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0" creationId="{EC523C03-405F-445C-A134-F9C745BAED4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1" creationId="{2855760D-521D-4B90-8F82-9E30E9311475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2" creationId="{EC42AAFE-FB98-46C0-B6BD-FCD43EE44F5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3" creationId="{2FEF0529-6622-4C14-A427-8B2D1F90BAE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4" creationId="{1424EA39-D8F1-4A5F-84E6-7A93664C30B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1" creationId="{B3FF3F25-EC82-4D94-B73C-07A9767B1EF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2" creationId="{5FD70D01-44CD-4527-B766-74305E10379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5" creationId="{3BD9B054-ACF2-439F-933E-5F042864467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6" creationId="{4ECAB365-E75B-4E61-AAE4-34C15777B56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7" creationId="{18F7C87D-4AF5-42E5-92AB-CBC3FC93FC4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8" creationId="{21F27912-46B6-4A52-8115-F0D5677135C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9" creationId="{B3FE0481-5E1E-4388-9290-2EC07485B001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0" creationId="{64643D3E-601A-4D6E-BC83-86BD9826ACB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1" creationId="{B35FB141-FFF3-4FA5-8D46-93973B430A0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2" creationId="{0A589E40-01E6-4277-A354-0EE933F828BF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3" creationId="{DCD1984C-60D4-4690-9E51-A8A3CBB9B521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4" creationId="{AA89E4FC-ADC7-462A-B0FC-9EE560C195D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5" creationId="{DE45FB5A-03F5-4723-8C9C-C3CFE750E0D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6" creationId="{1A9AB580-1542-46B4-9C1F-9CFE06D0AC0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7" creationId="{281327E5-9EAD-456B-AF44-A7BBAF02118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8" creationId="{CBBBF75C-B229-4DC1-B3F9-A8847FCEC71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9" creationId="{85FE8F1C-2D6C-49FE-986D-25FCB7A2517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80" creationId="{3F1407F6-CFCE-4974-9C62-8D511634EDAF}"/>
          </ac:spMkLst>
        </pc:s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23" creationId="{48D4FBC8-E585-4FE3-A5B1-263B8C3C0E3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26" creationId="{2C196C55-2F1A-4B5A-BEAD-8FBD3A26087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29" creationId="{4EB47E2A-57BA-4980-833A-0F924A1F4BFB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32" creationId="{A586851A-901F-4D04-86C9-C5FF04890AF3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35" creationId="{96C2FCD2-6BEC-4E3C-9384-344294F1369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4:51.189" v="129" actId="1076"/>
          <ac:grpSpMkLst>
            <pc:docMk/>
            <pc:sldMk cId="883336537" sldId="481"/>
            <ac:grpSpMk id="48" creationId="{208934AB-C404-486E-A60F-2652220569D2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5" creationId="{2427C271-742A-454B-8770-49993CE1E580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6" creationId="{8B1DDD41-3587-43EA-9EDD-2BF6ACE4A805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7" creationId="{EC87A940-4B4C-4469-ADBC-92BA87CB0616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8" creationId="{8250D074-701C-40A0-A1B6-C2861E6E0DB8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9" creationId="{83F64B4F-A04B-480D-B201-3C0F36862244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60" creationId="{CB198D0A-D21F-41DB-BF3A-A371C3600F69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63" creationId="{BDA0F1C7-E383-4229-8FB2-EE79A99C6F5E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64" creationId="{10626306-B8A3-4C24-B06A-470B2C7CC613}"/>
          </ac:grpSpMkLst>
        </pc:grp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5" creationId="{293436DE-6DCA-42CA-BD1D-D64CF5C63BEB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6" creationId="{54BAC4D5-9AED-4651-BF84-50681DB7574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7" creationId="{924A9D42-9C07-447E-BA9C-405DD847CC54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8" creationId="{3BD027D6-06C2-4EF3-9859-2E0CF04D9B06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9" creationId="{931A6B7D-44D3-4441-B89D-F860CD30E020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38" creationId="{E8AF0F0C-31F3-42F6-9B5A-42C5296CC07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39" creationId="{FDBC8742-3E9D-4DC0-B004-BCE785C37ED8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40" creationId="{FEFDF67E-7B09-4259-8A6D-11B7DC33669C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41" creationId="{CC0C18C3-5E95-430D-B92A-19CC98D19FA3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42" creationId="{6FC56727-14BF-4284-87F5-984529F14965}"/>
          </ac:cxnSpMkLst>
        </pc:cxnChg>
      </pc:sldChg>
      <pc:sldChg chg="add del">
        <pc:chgData name="عبدالوهاب لايق شاه سناقل" userId="3e44ef77-5d6e-4411-bc3f-067b419ef2ef" providerId="ADAL" clId="{DDB6404C-5791-4639-BDF1-86F1531A0900}" dt="2021-03-02T14:54:29.798" v="297" actId="47"/>
        <pc:sldMkLst>
          <pc:docMk/>
          <pc:sldMk cId="594671610" sldId="482"/>
        </pc:sldMkLst>
      </pc:sldChg>
      <pc:sldChg chg="add del">
        <pc:chgData name="عبدالوهاب لايق شاه سناقل" userId="3e44ef77-5d6e-4411-bc3f-067b419ef2ef" providerId="ADAL" clId="{DDB6404C-5791-4639-BDF1-86F1531A0900}" dt="2021-03-02T14:43:28.230" v="208" actId="47"/>
        <pc:sldMkLst>
          <pc:docMk/>
          <pc:sldMk cId="527292115" sldId="483"/>
        </pc:sldMkLst>
      </pc:sldChg>
      <pc:sldChg chg="add del">
        <pc:chgData name="عبدالوهاب لايق شاه سناقل" userId="3e44ef77-5d6e-4411-bc3f-067b419ef2ef" providerId="ADAL" clId="{DDB6404C-5791-4639-BDF1-86F1531A0900}" dt="2021-03-02T14:43:18.027" v="206"/>
        <pc:sldMkLst>
          <pc:docMk/>
          <pc:sldMk cId="561784828" sldId="483"/>
        </pc:sldMkLst>
      </pc:sldChg>
      <pc:sldChg chg="modSp add mod">
        <pc:chgData name="عبدالوهاب لايق شاه سناقل" userId="3e44ef77-5d6e-4411-bc3f-067b419ef2ef" providerId="ADAL" clId="{DDB6404C-5791-4639-BDF1-86F1531A0900}" dt="2021-03-02T14:51:05.377" v="281"/>
        <pc:sldMkLst>
          <pc:docMk/>
          <pc:sldMk cId="3052483275" sldId="483"/>
        </pc:sldMkLst>
        <pc:spChg chg="mod">
          <ac:chgData name="عبدالوهاب لايق شاه سناقل" userId="3e44ef77-5d6e-4411-bc3f-067b419ef2ef" providerId="ADAL" clId="{DDB6404C-5791-4639-BDF1-86F1531A0900}" dt="2021-03-02T14:51:05.377" v="281"/>
          <ac:spMkLst>
            <pc:docMk/>
            <pc:sldMk cId="3052483275" sldId="483"/>
            <ac:spMk id="2" creationId="{D735F7F3-C1B5-4B60-A00A-4EB618DDFB5A}"/>
          </ac:spMkLst>
        </pc:spChg>
      </pc:sldChg>
      <pc:sldChg chg="modSp add mod">
        <pc:chgData name="عبدالوهاب لايق شاه سناقل" userId="3e44ef77-5d6e-4411-bc3f-067b419ef2ef" providerId="ADAL" clId="{DDB6404C-5791-4639-BDF1-86F1531A0900}" dt="2021-03-02T14:52:27.550" v="292" actId="6549"/>
        <pc:sldMkLst>
          <pc:docMk/>
          <pc:sldMk cId="1297488492" sldId="484"/>
        </pc:sldMkLst>
        <pc:spChg chg="mod">
          <ac:chgData name="عبدالوهاب لايق شاه سناقل" userId="3e44ef77-5d6e-4411-bc3f-067b419ef2ef" providerId="ADAL" clId="{DDB6404C-5791-4639-BDF1-86F1531A0900}" dt="2021-03-02T14:52:27.550" v="292" actId="6549"/>
          <ac:spMkLst>
            <pc:docMk/>
            <pc:sldMk cId="1297488492" sldId="484"/>
            <ac:spMk id="2" creationId="{D735F7F3-C1B5-4B60-A00A-4EB618DDFB5A}"/>
          </ac:spMkLst>
        </pc:spChg>
      </pc:sldChg>
      <pc:sldChg chg="modSp add mod">
        <pc:chgData name="عبدالوهاب لايق شاه سناقل" userId="3e44ef77-5d6e-4411-bc3f-067b419ef2ef" providerId="ADAL" clId="{DDB6404C-5791-4639-BDF1-86F1531A0900}" dt="2021-03-02T14:52:30.888" v="293"/>
        <pc:sldMkLst>
          <pc:docMk/>
          <pc:sldMk cId="2551965636" sldId="485"/>
        </pc:sldMkLst>
        <pc:spChg chg="mod">
          <ac:chgData name="عبدالوهاب لايق شاه سناقل" userId="3e44ef77-5d6e-4411-bc3f-067b419ef2ef" providerId="ADAL" clId="{DDB6404C-5791-4639-BDF1-86F1531A0900}" dt="2021-03-02T14:52:30.888" v="293"/>
          <ac:spMkLst>
            <pc:docMk/>
            <pc:sldMk cId="2551965636" sldId="485"/>
            <ac:spMk id="2" creationId="{D735F7F3-C1B5-4B60-A00A-4EB618DDFB5A}"/>
          </ac:spMkLst>
        </pc:spChg>
      </pc:sldChg>
      <pc:sldChg chg="add">
        <pc:chgData name="عبدالوهاب لايق شاه سناقل" userId="3e44ef77-5d6e-4411-bc3f-067b419ef2ef" providerId="ADAL" clId="{DDB6404C-5791-4639-BDF1-86F1531A0900}" dt="2021-03-02T14:53:01.218" v="294"/>
        <pc:sldMkLst>
          <pc:docMk/>
          <pc:sldMk cId="2046360930" sldId="486"/>
        </pc:sldMkLst>
      </pc:sldChg>
      <pc:sldMasterChg chg="addSp delSp modSp mod modSldLayout sldLayoutOrd">
        <pc:chgData name="عبدالوهاب لايق شاه سناقل" userId="3e44ef77-5d6e-4411-bc3f-067b419ef2ef" providerId="ADAL" clId="{DDB6404C-5791-4639-BDF1-86F1531A0900}" dt="2021-03-04T08:14:50.999" v="321" actId="20578"/>
        <pc:sldMasterMkLst>
          <pc:docMk/>
          <pc:sldMasterMk cId="1615311501" sldId="2147483651"/>
        </pc:sldMasterMkLst>
        <pc:spChg chg="del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3" creationId="{F09DC019-D26D-4221-AFCC-2B531271BDA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4" creationId="{FC855869-E7C9-4893-953D-77327985A66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5" creationId="{D76EEDD8-60E5-4D18-B8DC-1127491F1CD4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7" creationId="{FC8CFEC8-97FE-4998-831F-84AC0488BECF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8" creationId="{93C4BCAB-0112-4EC0-816C-D59A439F80F7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9" creationId="{CC1AE79E-ABC6-484E-93FD-F8F2E4D12AE9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1:38.679" v="148" actId="21"/>
          <ac:spMkLst>
            <pc:docMk/>
            <pc:sldMasterMk cId="1615311501" sldId="2147483651"/>
            <ac:spMk id="11" creationId="{C5DC7576-0AFE-4112-B70E-3EAA53D44DDE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1:38.679" v="148" actId="21"/>
          <ac:spMkLst>
            <pc:docMk/>
            <pc:sldMasterMk cId="1615311501" sldId="2147483651"/>
            <ac:spMk id="12" creationId="{991B46F3-3509-4947-B126-9CEEC3F775D6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1:38.679" v="148" actId="21"/>
          <ac:spMkLst>
            <pc:docMk/>
            <pc:sldMasterMk cId="1615311501" sldId="2147483651"/>
            <ac:spMk id="13" creationId="{805772CA-B737-42D3-A908-312570CBC363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48:24.801" v="265" actId="478"/>
          <ac:spMkLst>
            <pc:docMk/>
            <pc:sldMasterMk cId="1615311501" sldId="2147483651"/>
            <ac:spMk id="14" creationId="{805E8BDF-7539-44FA-A242-4360E47CD3ED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48:23.216" v="264" actId="478"/>
          <ac:spMkLst>
            <pc:docMk/>
            <pc:sldMasterMk cId="1615311501" sldId="2147483651"/>
            <ac:spMk id="15" creationId="{C08DFDA1-D078-446A-8BBE-0750AD19DF96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48:21.610" v="263" actId="478"/>
          <ac:spMkLst>
            <pc:docMk/>
            <pc:sldMasterMk cId="1615311501" sldId="2147483651"/>
            <ac:spMk id="16" creationId="{9A3FE445-9687-4568-8360-1367C6EDBB27}"/>
          </ac:spMkLst>
        </pc:spChg>
        <pc:picChg chg="del mod">
          <ac:chgData name="عبدالوهاب لايق شاه سناقل" userId="3e44ef77-5d6e-4411-bc3f-067b419ef2ef" providerId="ADAL" clId="{DDB6404C-5791-4639-BDF1-86F1531A0900}" dt="2021-03-02T14:30:36.348" v="142" actId="478"/>
          <ac:picMkLst>
            <pc:docMk/>
            <pc:sldMasterMk cId="1615311501" sldId="2147483651"/>
            <ac:picMk id="2" creationId="{7956881B-BA0D-4FF0-B33F-6EC7134A24F3}"/>
          </ac:picMkLst>
        </pc:picChg>
        <pc:picChg chg="add del mod">
          <ac:chgData name="عبدالوهاب لايق شاه سناقل" userId="3e44ef77-5d6e-4411-bc3f-067b419ef2ef" providerId="ADAL" clId="{DDB6404C-5791-4639-BDF1-86F1531A0900}" dt="2021-03-02T14:30:36.348" v="142" actId="478"/>
          <ac:picMkLst>
            <pc:docMk/>
            <pc:sldMasterMk cId="1615311501" sldId="2147483651"/>
            <ac:picMk id="6" creationId="{3D81A314-08EB-438C-8FD2-25D66166348E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4T08:12:37.373" v="320" actId="14100"/>
          <ac:picMkLst>
            <pc:docMk/>
            <pc:sldMasterMk cId="1615311501" sldId="2147483651"/>
            <ac:picMk id="10" creationId="{79EEDD13-06A3-477F-A853-B2ABE1DDD1ED}"/>
          </ac:picMkLst>
        </pc:picChg>
        <pc:sldLayoutChg chg="ord">
          <pc:chgData name="عبدالوهاب لايق شاه سناقل" userId="3e44ef77-5d6e-4411-bc3f-067b419ef2ef" providerId="ADAL" clId="{DDB6404C-5791-4639-BDF1-86F1531A0900}" dt="2021-03-04T08:14:50.999" v="321" actId="20578"/>
          <pc:sldLayoutMkLst>
            <pc:docMk/>
            <pc:sldMasterMk cId="1615311501" sldId="2147483651"/>
            <pc:sldLayoutMk cId="2446392755" sldId="2147483671"/>
          </pc:sldLayoutMkLst>
        </pc:sldLayoutChg>
        <pc:sldLayoutChg chg="modSp mod">
          <pc:chgData name="عبدالوهاب لايق شاه سناقل" userId="3e44ef77-5d6e-4411-bc3f-067b419ef2ef" providerId="ADAL" clId="{DDB6404C-5791-4639-BDF1-86F1531A0900}" dt="2021-03-02T14:45:52.708" v="251" actId="1036"/>
          <pc:sldLayoutMkLst>
            <pc:docMk/>
            <pc:sldMasterMk cId="1615311501" sldId="2147483651"/>
            <pc:sldLayoutMk cId="313676580" sldId="2147483672"/>
          </pc:sldLayoutMkLst>
          <pc:spChg chg="mod">
            <ac:chgData name="عبدالوهاب لايق شاه سناقل" userId="3e44ef77-5d6e-4411-bc3f-067b419ef2ef" providerId="ADAL" clId="{DDB6404C-5791-4639-BDF1-86F1531A0900}" dt="2021-03-02T14:45:37.688" v="227" actId="14100"/>
            <ac:spMkLst>
              <pc:docMk/>
              <pc:sldMasterMk cId="1615311501" sldId="2147483651"/>
              <pc:sldLayoutMk cId="313676580" sldId="2147483672"/>
              <ac:spMk id="3" creationId="{00000000-0000-0000-0000-000000000000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45:50.573" v="249" actId="1038"/>
            <ac:spMkLst>
              <pc:docMk/>
              <pc:sldMasterMk cId="1615311501" sldId="2147483651"/>
              <pc:sldLayoutMk cId="313676580" sldId="2147483672"/>
              <ac:spMk id="4" creationId="{00000000-0000-0000-0000-000000000000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45:52.708" v="251" actId="1036"/>
            <ac:spMkLst>
              <pc:docMk/>
              <pc:sldMasterMk cId="1615311501" sldId="2147483651"/>
              <pc:sldLayoutMk cId="313676580" sldId="2147483672"/>
              <ac:spMk id="5" creationId="{00000000-0000-0000-0000-000000000000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45:37.688" v="227" actId="14100"/>
            <ac:spMkLst>
              <pc:docMk/>
              <pc:sldMasterMk cId="1615311501" sldId="2147483651"/>
              <pc:sldLayoutMk cId="313676580" sldId="2147483672"/>
              <ac:spMk id="58" creationId="{5644E8BB-F13A-4AE0-889E-633DE4143787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00.107" v="252"/>
          <pc:sldLayoutMkLst>
            <pc:docMk/>
            <pc:sldMasterMk cId="1615311501" sldId="2147483651"/>
            <pc:sldLayoutMk cId="166037102" sldId="2147483706"/>
          </pc:sldLayoutMkLst>
          <pc:spChg chg="add mod">
            <ac:chgData name="عبدالوهاب لايق شاه سناقل" userId="3e44ef77-5d6e-4411-bc3f-067b419ef2ef" providerId="ADAL" clId="{DDB6404C-5791-4639-BDF1-86F1531A0900}" dt="2021-03-02T14:46:00.107" v="252"/>
            <ac:spMkLst>
              <pc:docMk/>
              <pc:sldMasterMk cId="1615311501" sldId="2147483651"/>
              <pc:sldLayoutMk cId="166037102" sldId="2147483706"/>
              <ac:spMk id="3" creationId="{83C3C3E9-EE68-4B50-8AF4-F675E9280656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0.107" v="252"/>
            <ac:spMkLst>
              <pc:docMk/>
              <pc:sldMasterMk cId="1615311501" sldId="2147483651"/>
              <pc:sldLayoutMk cId="166037102" sldId="2147483706"/>
              <ac:spMk id="4" creationId="{C01780D9-4B47-4A3D-9CD7-7798E12F82F1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0.107" v="252"/>
            <ac:spMkLst>
              <pc:docMk/>
              <pc:sldMasterMk cId="1615311501" sldId="2147483651"/>
              <pc:sldLayoutMk cId="166037102" sldId="2147483706"/>
              <ac:spMk id="5" creationId="{674758FF-F92F-4C08-82F6-83E4D044B48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05.857" v="253"/>
          <pc:sldLayoutMkLst>
            <pc:docMk/>
            <pc:sldMasterMk cId="1615311501" sldId="2147483651"/>
            <pc:sldLayoutMk cId="1333982498" sldId="2147483708"/>
          </pc:sldLayoutMkLst>
          <pc:spChg chg="add mod">
            <ac:chgData name="عبدالوهاب لايق شاه سناقل" userId="3e44ef77-5d6e-4411-bc3f-067b419ef2ef" providerId="ADAL" clId="{DDB6404C-5791-4639-BDF1-86F1531A0900}" dt="2021-03-02T14:46:05.857" v="253"/>
            <ac:spMkLst>
              <pc:docMk/>
              <pc:sldMasterMk cId="1615311501" sldId="2147483651"/>
              <pc:sldLayoutMk cId="1333982498" sldId="2147483708"/>
              <ac:spMk id="5" creationId="{1DBDF4C9-C75D-4F53-9FD9-2CD246A97D01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5.857" v="253"/>
            <ac:spMkLst>
              <pc:docMk/>
              <pc:sldMasterMk cId="1615311501" sldId="2147483651"/>
              <pc:sldLayoutMk cId="1333982498" sldId="2147483708"/>
              <ac:spMk id="6" creationId="{DEAB3E8F-0E32-4ABE-9AFF-84DA7DDFEA58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5.857" v="253"/>
            <ac:spMkLst>
              <pc:docMk/>
              <pc:sldMasterMk cId="1615311501" sldId="2147483651"/>
              <pc:sldLayoutMk cId="1333982498" sldId="2147483708"/>
              <ac:spMk id="7" creationId="{806656FB-1D0A-412E-81CC-786CF399F1E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1.266" v="254"/>
          <pc:sldLayoutMkLst>
            <pc:docMk/>
            <pc:sldMasterMk cId="1615311501" sldId="2147483651"/>
            <pc:sldLayoutMk cId="1582540720" sldId="2147483715"/>
          </pc:sldLayoutMkLst>
          <pc:spChg chg="add mod">
            <ac:chgData name="عبدالوهاب لايق شاه سناقل" userId="3e44ef77-5d6e-4411-bc3f-067b419ef2ef" providerId="ADAL" clId="{DDB6404C-5791-4639-BDF1-86F1531A0900}" dt="2021-03-02T14:46:11.266" v="254"/>
            <ac:spMkLst>
              <pc:docMk/>
              <pc:sldMasterMk cId="1615311501" sldId="2147483651"/>
              <pc:sldLayoutMk cId="1582540720" sldId="2147483715"/>
              <ac:spMk id="3" creationId="{CC2A4D0A-EB8C-4845-8639-84F236979BD7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1.266" v="254"/>
            <ac:spMkLst>
              <pc:docMk/>
              <pc:sldMasterMk cId="1615311501" sldId="2147483651"/>
              <pc:sldLayoutMk cId="1582540720" sldId="2147483715"/>
              <ac:spMk id="4" creationId="{B325BF76-877A-465C-8B08-CEAA95CE6CCD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1.266" v="254"/>
            <ac:spMkLst>
              <pc:docMk/>
              <pc:sldMasterMk cId="1615311501" sldId="2147483651"/>
              <pc:sldLayoutMk cId="1582540720" sldId="2147483715"/>
              <ac:spMk id="5" creationId="{9056188D-FD13-44FF-8FB3-1B0962D1541E}"/>
            </ac:spMkLst>
          </pc:spChg>
        </pc:sldLayoutChg>
        <pc:sldLayoutChg chg="modSp mod">
          <pc:chgData name="عبدالوهاب لايق شاه سناقل" userId="3e44ef77-5d6e-4411-bc3f-067b419ef2ef" providerId="ADAL" clId="{DDB6404C-5791-4639-BDF1-86F1531A0900}" dt="2021-03-02T14:33:49.141" v="174" actId="14100"/>
          <pc:sldLayoutMkLst>
            <pc:docMk/>
            <pc:sldMasterMk cId="1615311501" sldId="2147483651"/>
            <pc:sldLayoutMk cId="3239985536" sldId="2147483716"/>
          </pc:sldLayoutMkLst>
          <pc:spChg chg="mod">
            <ac:chgData name="عبدالوهاب لايق شاه سناقل" userId="3e44ef77-5d6e-4411-bc3f-067b419ef2ef" providerId="ADAL" clId="{DDB6404C-5791-4639-BDF1-86F1531A0900}" dt="2021-03-02T14:33:45.230" v="173" actId="14100"/>
            <ac:spMkLst>
              <pc:docMk/>
              <pc:sldMasterMk cId="1615311501" sldId="2147483651"/>
              <pc:sldLayoutMk cId="3239985536" sldId="2147483716"/>
              <ac:spMk id="2" creationId="{30AE252F-2F95-498B-9748-639B6E785753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33:49.141" v="174" actId="14100"/>
            <ac:spMkLst>
              <pc:docMk/>
              <pc:sldMasterMk cId="1615311501" sldId="2147483651"/>
              <pc:sldLayoutMk cId="3239985536" sldId="2147483716"/>
              <ac:spMk id="3" creationId="{2000EF3A-BE58-433D-9D14-B9221C51EC7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4.881" v="255"/>
          <pc:sldLayoutMkLst>
            <pc:docMk/>
            <pc:sldMasterMk cId="1615311501" sldId="2147483651"/>
            <pc:sldLayoutMk cId="2267947130" sldId="2147483725"/>
          </pc:sldLayoutMkLst>
          <pc:spChg chg="add mod">
            <ac:chgData name="عبدالوهاب لايق شاه سناقل" userId="3e44ef77-5d6e-4411-bc3f-067b419ef2ef" providerId="ADAL" clId="{DDB6404C-5791-4639-BDF1-86F1531A0900}" dt="2021-03-02T14:46:14.881" v="255"/>
            <ac:spMkLst>
              <pc:docMk/>
              <pc:sldMasterMk cId="1615311501" sldId="2147483651"/>
              <pc:sldLayoutMk cId="2267947130" sldId="2147483725"/>
              <ac:spMk id="8" creationId="{66ED440B-4782-45FE-8179-D60644900924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4.881" v="255"/>
            <ac:spMkLst>
              <pc:docMk/>
              <pc:sldMasterMk cId="1615311501" sldId="2147483651"/>
              <pc:sldLayoutMk cId="2267947130" sldId="2147483725"/>
              <ac:spMk id="9" creationId="{E27D559D-FC2F-4C2A-8830-6211B3A245E5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4.881" v="255"/>
            <ac:spMkLst>
              <pc:docMk/>
              <pc:sldMasterMk cId="1615311501" sldId="2147483651"/>
              <pc:sldLayoutMk cId="2267947130" sldId="2147483725"/>
              <ac:spMk id="10" creationId="{35AAC0F4-7080-4A2D-8FCD-1760F4C3A0E3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7.745" v="256"/>
          <pc:sldLayoutMkLst>
            <pc:docMk/>
            <pc:sldMasterMk cId="1615311501" sldId="2147483651"/>
            <pc:sldLayoutMk cId="2410935631" sldId="2147483730"/>
          </pc:sldLayoutMkLst>
          <pc:spChg chg="add mod">
            <ac:chgData name="عبدالوهاب لايق شاه سناقل" userId="3e44ef77-5d6e-4411-bc3f-067b419ef2ef" providerId="ADAL" clId="{DDB6404C-5791-4639-BDF1-86F1531A0900}" dt="2021-03-02T14:46:17.745" v="256"/>
            <ac:spMkLst>
              <pc:docMk/>
              <pc:sldMasterMk cId="1615311501" sldId="2147483651"/>
              <pc:sldLayoutMk cId="2410935631" sldId="2147483730"/>
              <ac:spMk id="15" creationId="{D228C452-7E68-4ADF-A966-1B6E36DCB0D5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7.745" v="256"/>
            <ac:spMkLst>
              <pc:docMk/>
              <pc:sldMasterMk cId="1615311501" sldId="2147483651"/>
              <pc:sldLayoutMk cId="2410935631" sldId="2147483730"/>
              <ac:spMk id="16" creationId="{05E9C436-C785-4907-BC27-F3BA232B09FB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7.745" v="256"/>
            <ac:spMkLst>
              <pc:docMk/>
              <pc:sldMasterMk cId="1615311501" sldId="2147483651"/>
              <pc:sldLayoutMk cId="2410935631" sldId="2147483730"/>
              <ac:spMk id="30" creationId="{C4C85199-3D71-4D9C-8235-45B8C508B44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8.913" v="257"/>
          <pc:sldLayoutMkLst>
            <pc:docMk/>
            <pc:sldMasterMk cId="1615311501" sldId="2147483651"/>
            <pc:sldLayoutMk cId="1332252194" sldId="2147483731"/>
          </pc:sldLayoutMkLst>
          <pc:spChg chg="add mod">
            <ac:chgData name="عبدالوهاب لايق شاه سناقل" userId="3e44ef77-5d6e-4411-bc3f-067b419ef2ef" providerId="ADAL" clId="{DDB6404C-5791-4639-BDF1-86F1531A0900}" dt="2021-03-02T14:46:18.913" v="257"/>
            <ac:spMkLst>
              <pc:docMk/>
              <pc:sldMasterMk cId="1615311501" sldId="2147483651"/>
              <pc:sldLayoutMk cId="1332252194" sldId="2147483731"/>
              <ac:spMk id="4" creationId="{57587E42-B22E-4368-98F5-DDB453642415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8.913" v="257"/>
            <ac:spMkLst>
              <pc:docMk/>
              <pc:sldMasterMk cId="1615311501" sldId="2147483651"/>
              <pc:sldLayoutMk cId="1332252194" sldId="2147483731"/>
              <ac:spMk id="5" creationId="{09CF9319-0667-42AC-AA2D-E212CC4D8473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8.913" v="257"/>
            <ac:spMkLst>
              <pc:docMk/>
              <pc:sldMasterMk cId="1615311501" sldId="2147483651"/>
              <pc:sldLayoutMk cId="1332252194" sldId="2147483731"/>
              <ac:spMk id="7" creationId="{69C6CE5D-52EE-4AC0-BB15-21EB7003A441}"/>
            </ac:spMkLst>
          </pc:spChg>
        </pc:sldLayoutChg>
      </pc:sldMasterChg>
      <pc:sldMasterChg chg="modSp mod modSldLayout">
        <pc:chgData name="عبدالوهاب لايق شاه سناقل" userId="3e44ef77-5d6e-4411-bc3f-067b419ef2ef" providerId="ADAL" clId="{DDB6404C-5791-4639-BDF1-86F1531A0900}" dt="2021-03-02T14:46:21.477" v="258"/>
        <pc:sldMasterMkLst>
          <pc:docMk/>
          <pc:sldMasterMk cId="1198408049" sldId="2147483673"/>
        </pc:sldMasterMkLst>
        <pc:spChg chg="mod">
          <ac:chgData name="عبدالوهاب لايق شاه سناقل" userId="3e44ef77-5d6e-4411-bc3f-067b419ef2ef" providerId="ADAL" clId="{DDB6404C-5791-4639-BDF1-86F1531A0900}" dt="2021-03-02T14:31:49.701" v="149" actId="207"/>
          <ac:spMkLst>
            <pc:docMk/>
            <pc:sldMasterMk cId="1198408049" sldId="2147483673"/>
            <ac:spMk id="14" creationId="{23FEB4DB-1D5A-43C4-93A2-4245CA2B46F6}"/>
          </ac:spMkLst>
        </pc:spChg>
        <pc:sldLayoutChg chg="addSp modSp">
          <pc:chgData name="عبدالوهاب لايق شاه سناقل" userId="3e44ef77-5d6e-4411-bc3f-067b419ef2ef" providerId="ADAL" clId="{DDB6404C-5791-4639-BDF1-86F1531A0900}" dt="2021-03-02T14:46:21.477" v="258"/>
          <pc:sldLayoutMkLst>
            <pc:docMk/>
            <pc:sldMasterMk cId="1198408049" sldId="2147483673"/>
            <pc:sldLayoutMk cId="1143790902" sldId="2147483698"/>
          </pc:sldLayoutMkLst>
          <pc:spChg chg="add mod">
            <ac:chgData name="عبدالوهاب لايق شاه سناقل" userId="3e44ef77-5d6e-4411-bc3f-067b419ef2ef" providerId="ADAL" clId="{DDB6404C-5791-4639-BDF1-86F1531A0900}" dt="2021-03-02T14:46:21.477" v="258"/>
            <ac:spMkLst>
              <pc:docMk/>
              <pc:sldMasterMk cId="1198408049" sldId="2147483673"/>
              <pc:sldLayoutMk cId="1143790902" sldId="2147483698"/>
              <ac:spMk id="5" creationId="{7D61D033-1F6D-42E5-9DA4-EC02445F4ADC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21.477" v="258"/>
            <ac:spMkLst>
              <pc:docMk/>
              <pc:sldMasterMk cId="1198408049" sldId="2147483673"/>
              <pc:sldLayoutMk cId="1143790902" sldId="2147483698"/>
              <ac:spMk id="6" creationId="{93F567FA-79C7-459D-B090-C49F51258A56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21.477" v="258"/>
            <ac:spMkLst>
              <pc:docMk/>
              <pc:sldMasterMk cId="1198408049" sldId="2147483673"/>
              <pc:sldLayoutMk cId="1143790902" sldId="2147483698"/>
              <ac:spMk id="7" creationId="{39040356-2327-403F-B687-C16DE5BC4ADA}"/>
            </ac:spMkLst>
          </pc:spChg>
        </pc:sldLayoutChg>
      </pc:sldMasterChg>
    </pc:docChg>
  </pc:docChgLst>
  <pc:docChgLst>
    <pc:chgData name="عبدالوهاب لايق شاه سناقل" userId="3e44ef77-5d6e-4411-bc3f-067b419ef2ef" providerId="ADAL" clId="{D023AE44-6D5F-4E1E-A455-A108EDECCB1A}"/>
    <pc:docChg chg="undo custSel addSld modSld modMainMaster">
      <pc:chgData name="عبدالوهاب لايق شاه سناقل" userId="3e44ef77-5d6e-4411-bc3f-067b419ef2ef" providerId="ADAL" clId="{D023AE44-6D5F-4E1E-A455-A108EDECCB1A}" dt="2021-03-04T08:26:54.976" v="53" actId="6549"/>
      <pc:docMkLst>
        <pc:docMk/>
      </pc:docMkLst>
      <pc:sldChg chg="addSp delSp modSp mod">
        <pc:chgData name="عبدالوهاب لايق شاه سناقل" userId="3e44ef77-5d6e-4411-bc3f-067b419ef2ef" providerId="ADAL" clId="{D023AE44-6D5F-4E1E-A455-A108EDECCB1A}" dt="2021-03-04T08:24:30.244" v="29" actId="14100"/>
        <pc:sldMkLst>
          <pc:docMk/>
          <pc:sldMk cId="3033487451" sldId="264"/>
        </pc:sldMkLst>
        <pc:picChg chg="add del mod">
          <ac:chgData name="عبدالوهاب لايق شاه سناقل" userId="3e44ef77-5d6e-4411-bc3f-067b419ef2ef" providerId="ADAL" clId="{D023AE44-6D5F-4E1E-A455-A108EDECCB1A}" dt="2021-03-04T08:24:30.244" v="29" actId="14100"/>
          <ac:picMkLst>
            <pc:docMk/>
            <pc:sldMk cId="3033487451" sldId="264"/>
            <ac:picMk id="4" creationId="{38FB18AF-96E9-4040-A3BA-D6E155BBB116}"/>
          </ac:picMkLst>
        </pc:picChg>
      </pc:sldChg>
      <pc:sldChg chg="modSp mod">
        <pc:chgData name="عبدالوهاب لايق شاه سناقل" userId="3e44ef77-5d6e-4411-bc3f-067b419ef2ef" providerId="ADAL" clId="{D023AE44-6D5F-4E1E-A455-A108EDECCB1A}" dt="2021-03-04T08:24:53.726" v="30" actId="14100"/>
        <pc:sldMkLst>
          <pc:docMk/>
          <pc:sldMk cId="2473585384" sldId="326"/>
        </pc:sldMkLst>
        <pc:picChg chg="mod">
          <ac:chgData name="عبدالوهاب لايق شاه سناقل" userId="3e44ef77-5d6e-4411-bc3f-067b419ef2ef" providerId="ADAL" clId="{D023AE44-6D5F-4E1E-A455-A108EDECCB1A}" dt="2021-03-04T08:24:53.726" v="30" actId="14100"/>
          <ac:picMkLst>
            <pc:docMk/>
            <pc:sldMk cId="2473585384" sldId="326"/>
            <ac:picMk id="2" creationId="{A8C3346A-58DE-4081-A5A0-83945C036969}"/>
          </ac:picMkLst>
        </pc:picChg>
      </pc:sldChg>
      <pc:sldChg chg="modSp mod">
        <pc:chgData name="عبدالوهاب لايق شاه سناقل" userId="3e44ef77-5d6e-4411-bc3f-067b419ef2ef" providerId="ADAL" clId="{D023AE44-6D5F-4E1E-A455-A108EDECCB1A}" dt="2021-03-04T08:26:54.976" v="53" actId="6549"/>
        <pc:sldMkLst>
          <pc:docMk/>
          <pc:sldMk cId="129912234" sldId="352"/>
        </pc:sldMkLst>
        <pc:spChg chg="mod">
          <ac:chgData name="عبدالوهاب لايق شاه سناقل" userId="3e44ef77-5d6e-4411-bc3f-067b419ef2ef" providerId="ADAL" clId="{D023AE44-6D5F-4E1E-A455-A108EDECCB1A}" dt="2021-03-04T08:26:54.976" v="53" actId="6549"/>
          <ac:spMkLst>
            <pc:docMk/>
            <pc:sldMk cId="129912234" sldId="352"/>
            <ac:spMk id="15" creationId="{192DE0AE-0633-4BA7-94F6-979389C83C1A}"/>
          </ac:spMkLst>
        </pc:spChg>
      </pc:sldChg>
      <pc:sldChg chg="modSp mod">
        <pc:chgData name="عبدالوهاب لايق شاه سناقل" userId="3e44ef77-5d6e-4411-bc3f-067b419ef2ef" providerId="ADAL" clId="{D023AE44-6D5F-4E1E-A455-A108EDECCB1A}" dt="2021-03-04T08:25:33.780" v="32" actId="6549"/>
        <pc:sldMkLst>
          <pc:docMk/>
          <pc:sldMk cId="1281754659" sldId="360"/>
        </pc:sldMkLst>
        <pc:spChg chg="mod">
          <ac:chgData name="عبدالوهاب لايق شاه سناقل" userId="3e44ef77-5d6e-4411-bc3f-067b419ef2ef" providerId="ADAL" clId="{D023AE44-6D5F-4E1E-A455-A108EDECCB1A}" dt="2021-03-04T08:25:33.780" v="32" actId="6549"/>
          <ac:spMkLst>
            <pc:docMk/>
            <pc:sldMk cId="1281754659" sldId="360"/>
            <ac:spMk id="79" creationId="{370E4C25-8672-4CCA-AF2C-15F62AAEE6B3}"/>
          </ac:spMkLst>
        </pc:spChg>
      </pc:sldChg>
      <pc:sldChg chg="addSp delSp modSp mod">
        <pc:chgData name="عبدالوهاب لايق شاه سناقل" userId="3e44ef77-5d6e-4411-bc3f-067b419ef2ef" providerId="ADAL" clId="{D023AE44-6D5F-4E1E-A455-A108EDECCB1A}" dt="2021-03-04T08:22:53.476" v="22" actId="1035"/>
        <pc:sldMkLst>
          <pc:docMk/>
          <pc:sldMk cId="1463001291" sldId="376"/>
        </pc:sldMkLst>
        <pc:spChg chg="add del">
          <ac:chgData name="عبدالوهاب لايق شاه سناقل" userId="3e44ef77-5d6e-4411-bc3f-067b419ef2ef" providerId="ADAL" clId="{D023AE44-6D5F-4E1E-A455-A108EDECCB1A}" dt="2021-03-04T08:21:53.587" v="4" actId="931"/>
          <ac:spMkLst>
            <pc:docMk/>
            <pc:sldMk cId="1463001291" sldId="376"/>
            <ac:spMk id="3" creationId="{F2EFB3C2-763F-485C-AD45-C5C9233D86F5}"/>
          </ac:spMkLst>
        </pc:spChg>
        <pc:spChg chg="mod">
          <ac:chgData name="عبدالوهاب لايق شاه سناقل" userId="3e44ef77-5d6e-4411-bc3f-067b419ef2ef" providerId="ADAL" clId="{D023AE44-6D5F-4E1E-A455-A108EDECCB1A}" dt="2021-03-04T08:22:53.476" v="22" actId="1035"/>
          <ac:spMkLst>
            <pc:docMk/>
            <pc:sldMk cId="1463001291" sldId="376"/>
            <ac:spMk id="17" creationId="{415A71B3-8483-441F-9C22-77463F50B0ED}"/>
          </ac:spMkLst>
        </pc:spChg>
        <pc:spChg chg="mod">
          <ac:chgData name="عبدالوهاب لايق شاه سناقل" userId="3e44ef77-5d6e-4411-bc3f-067b419ef2ef" providerId="ADAL" clId="{D023AE44-6D5F-4E1E-A455-A108EDECCB1A}" dt="2021-03-04T08:22:53.476" v="22" actId="1035"/>
          <ac:spMkLst>
            <pc:docMk/>
            <pc:sldMk cId="1463001291" sldId="376"/>
            <ac:spMk id="18" creationId="{1E1A74CC-C943-4B3A-A2C0-17361CF26187}"/>
          </ac:spMkLst>
        </pc:spChg>
        <pc:picChg chg="add del mod">
          <ac:chgData name="عبدالوهاب لايق شاه سناقل" userId="3e44ef77-5d6e-4411-bc3f-067b419ef2ef" providerId="ADAL" clId="{D023AE44-6D5F-4E1E-A455-A108EDECCB1A}" dt="2021-03-04T08:21:53.587" v="4" actId="931"/>
          <ac:picMkLst>
            <pc:docMk/>
            <pc:sldMk cId="1463001291" sldId="376"/>
            <ac:picMk id="4" creationId="{6A7B8386-A0B6-45AC-AF4A-E96337517470}"/>
          </ac:picMkLst>
        </pc:picChg>
      </pc:sldChg>
      <pc:sldChg chg="add">
        <pc:chgData name="عبدالوهاب لايق شاه سناقل" userId="3e44ef77-5d6e-4411-bc3f-067b419ef2ef" providerId="ADAL" clId="{D023AE44-6D5F-4E1E-A455-A108EDECCB1A}" dt="2021-03-04T08:26:03.139" v="33"/>
        <pc:sldMkLst>
          <pc:docMk/>
          <pc:sldMk cId="2926465759" sldId="487"/>
        </pc:sldMkLst>
      </pc:sldChg>
      <pc:sldMasterChg chg="modSp mod">
        <pc:chgData name="عبدالوهاب لايق شاه سناقل" userId="3e44ef77-5d6e-4411-bc3f-067b419ef2ef" providerId="ADAL" clId="{D023AE44-6D5F-4E1E-A455-A108EDECCB1A}" dt="2021-03-04T08:23:48.029" v="24" actId="14100"/>
        <pc:sldMasterMkLst>
          <pc:docMk/>
          <pc:sldMasterMk cId="1615311501" sldId="2147483651"/>
        </pc:sldMasterMkLst>
        <pc:picChg chg="mod">
          <ac:chgData name="عبدالوهاب لايق شاه سناقل" userId="3e44ef77-5d6e-4411-bc3f-067b419ef2ef" providerId="ADAL" clId="{D023AE44-6D5F-4E1E-A455-A108EDECCB1A}" dt="2021-03-04T08:23:48.029" v="24" actId="14100"/>
          <ac:picMkLst>
            <pc:docMk/>
            <pc:sldMasterMk cId="1615311501" sldId="2147483651"/>
            <ac:picMk id="10" creationId="{79EEDD13-06A3-477F-A853-B2ABE1DDD1ED}"/>
          </ac:picMkLst>
        </pc:picChg>
      </pc:sldMasterChg>
      <pc:sldMasterChg chg="addSp delSp modSp mod">
        <pc:chgData name="عبدالوهاب لايق شاه سناقل" userId="3e44ef77-5d6e-4411-bc3f-067b419ef2ef" providerId="ADAL" clId="{D023AE44-6D5F-4E1E-A455-A108EDECCB1A}" dt="2021-03-04T08:24:02.506" v="26"/>
        <pc:sldMasterMkLst>
          <pc:docMk/>
          <pc:sldMasterMk cId="1198408049" sldId="2147483673"/>
        </pc:sldMasterMkLst>
        <pc:picChg chg="del">
          <ac:chgData name="عبدالوهاب لايق شاه سناقل" userId="3e44ef77-5d6e-4411-bc3f-067b419ef2ef" providerId="ADAL" clId="{D023AE44-6D5F-4E1E-A455-A108EDECCB1A}" dt="2021-03-04T08:24:02.143" v="25" actId="478"/>
          <ac:picMkLst>
            <pc:docMk/>
            <pc:sldMasterMk cId="1198408049" sldId="2147483673"/>
            <ac:picMk id="3" creationId="{0EB48C80-FDAB-4AA5-97B4-DAF63395F3C3}"/>
          </ac:picMkLst>
        </pc:picChg>
        <pc:picChg chg="add mod">
          <ac:chgData name="عبدالوهاب لايق شاه سناقل" userId="3e44ef77-5d6e-4411-bc3f-067b419ef2ef" providerId="ADAL" clId="{D023AE44-6D5F-4E1E-A455-A108EDECCB1A}" dt="2021-03-04T08:24:02.506" v="26"/>
          <ac:picMkLst>
            <pc:docMk/>
            <pc:sldMasterMk cId="1198408049" sldId="2147483673"/>
            <ac:picMk id="6" creationId="{DF3FD7E4-465E-48C4-89FD-01F676BE83E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6FAFD-8F93-4D4D-ACE5-4DB28D36A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DBDD2-7900-4C2D-A317-1637D456D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D802-821B-4182-8A51-ADBAD9C966B8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8EB6E-D75A-4876-ABB5-930CB9836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07A2E-537B-4416-A517-DA60B385D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88EE-BF5D-4EF5-B16C-D6209C3DF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867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734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601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468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9334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9202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9068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936" algn="l" defTabSz="2479734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عنوان 13">
            <a:extLst>
              <a:ext uri="{FF2B5EF4-FFF2-40B4-BE49-F238E27FC236}">
                <a16:creationId xmlns:a16="http://schemas.microsoft.com/office/drawing/2014/main" id="{E467A2D7-53F1-4F22-A33B-FF814BB2076E}"/>
              </a:ext>
            </a:extLst>
          </p:cNvPr>
          <p:cNvSpPr txBox="1">
            <a:spLocks/>
          </p:cNvSpPr>
          <p:nvPr userDrawn="1"/>
        </p:nvSpPr>
        <p:spPr>
          <a:xfrm>
            <a:off x="6844043" y="499442"/>
            <a:ext cx="9488807" cy="2269411"/>
          </a:xfrm>
          <a:prstGeom prst="rect">
            <a:avLst/>
          </a:prstGeom>
        </p:spPr>
        <p:txBody>
          <a:bodyPr vert="horz" lIns="64640" tIns="32320" rIns="64640" bIns="323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90" dirty="0"/>
          </a:p>
        </p:txBody>
      </p:sp>
      <p:sp>
        <p:nvSpPr>
          <p:cNvPr id="22" name="عنصر نائب للنص 21">
            <a:extLst>
              <a:ext uri="{FF2B5EF4-FFF2-40B4-BE49-F238E27FC236}">
                <a16:creationId xmlns:a16="http://schemas.microsoft.com/office/drawing/2014/main" id="{7C49C160-DD25-493B-A9F8-726B02A90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43698" y="2566718"/>
            <a:ext cx="3920725" cy="5417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Department</a:t>
            </a:r>
          </a:p>
        </p:txBody>
      </p:sp>
      <p:sp>
        <p:nvSpPr>
          <p:cNvPr id="23" name="عنصر نائب للنص 14">
            <a:extLst>
              <a:ext uri="{FF2B5EF4-FFF2-40B4-BE49-F238E27FC236}">
                <a16:creationId xmlns:a16="http://schemas.microsoft.com/office/drawing/2014/main" id="{557CBDE7-3787-4B5D-A840-3C34604F65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1677" y="439150"/>
            <a:ext cx="10369351" cy="2211018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sz="5302">
                <a:ln>
                  <a:solidFill>
                    <a:srgbClr val="FFFFFF"/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Title of The Project Here      Add Title of The Project Here     Add Title of The Project Here </a:t>
            </a:r>
          </a:p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    </a:t>
            </a:r>
          </a:p>
          <a:p>
            <a:pPr marL="0" marR="0" lvl="0" indent="0" algn="l" defTabSz="646389" rtl="0" eaLnBrk="1" fontAlgn="auto" latinLnBrk="0" hangingPunct="1">
              <a:lnSpc>
                <a:spcPct val="90000"/>
              </a:lnSpc>
              <a:spcBef>
                <a:spcPts val="7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عنصر نائب للنص 14">
            <a:extLst>
              <a:ext uri="{FF2B5EF4-FFF2-40B4-BE49-F238E27FC236}">
                <a16:creationId xmlns:a16="http://schemas.microsoft.com/office/drawing/2014/main" id="{04DD0AF0-E24B-4685-A7FA-63834EDE8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656" y="27404138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25" name="عنصر نائب للنص 14">
            <a:extLst>
              <a:ext uri="{FF2B5EF4-FFF2-40B4-BE49-F238E27FC236}">
                <a16:creationId xmlns:a16="http://schemas.microsoft.com/office/drawing/2014/main" id="{ABD79A72-2A91-4774-9777-0B65C141F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9028" y="27404138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2" name="عنصر نائب للنص 14">
            <a:extLst>
              <a:ext uri="{FF2B5EF4-FFF2-40B4-BE49-F238E27FC236}">
                <a16:creationId xmlns:a16="http://schemas.microsoft.com/office/drawing/2014/main" id="{33A1083C-72B0-438C-A595-CACAF4C85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656" y="27983502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3" name="عنصر نائب للنص 14">
            <a:extLst>
              <a:ext uri="{FF2B5EF4-FFF2-40B4-BE49-F238E27FC236}">
                <a16:creationId xmlns:a16="http://schemas.microsoft.com/office/drawing/2014/main" id="{7FB169D1-9532-4474-87F9-ACBEBFA5E1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028" y="27983502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4" name="عنصر نائب للنص 14">
            <a:extLst>
              <a:ext uri="{FF2B5EF4-FFF2-40B4-BE49-F238E27FC236}">
                <a16:creationId xmlns:a16="http://schemas.microsoft.com/office/drawing/2014/main" id="{E6DCCF82-BB86-46B9-9FBA-BCC5FC8C4E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8656" y="28562866"/>
            <a:ext cx="6920372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5" name="عنصر نائب للنص 14">
            <a:extLst>
              <a:ext uri="{FF2B5EF4-FFF2-40B4-BE49-F238E27FC236}">
                <a16:creationId xmlns:a16="http://schemas.microsoft.com/office/drawing/2014/main" id="{68E188D0-36E9-430F-87D1-92DED8AE35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9028" y="28562866"/>
            <a:ext cx="3019135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6" name="عنصر نائب للنص 14">
            <a:extLst>
              <a:ext uri="{FF2B5EF4-FFF2-40B4-BE49-F238E27FC236}">
                <a16:creationId xmlns:a16="http://schemas.microsoft.com/office/drawing/2014/main" id="{BF393FC1-CDB1-4BCB-86A9-8DEE706B59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62673" y="27404138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7" name="عنصر نائب للنص 14">
            <a:extLst>
              <a:ext uri="{FF2B5EF4-FFF2-40B4-BE49-F238E27FC236}">
                <a16:creationId xmlns:a16="http://schemas.microsoft.com/office/drawing/2014/main" id="{97B8C44F-69F0-4C50-AC3A-51A4B9F0A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83045" y="27404138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38" name="عنصر نائب للنص 14">
            <a:extLst>
              <a:ext uri="{FF2B5EF4-FFF2-40B4-BE49-F238E27FC236}">
                <a16:creationId xmlns:a16="http://schemas.microsoft.com/office/drawing/2014/main" id="{EC1E0464-6901-4D6A-85D5-EA9036DFF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62673" y="27983502"/>
            <a:ext cx="6920372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9" name="عنصر نائب للنص 14">
            <a:extLst>
              <a:ext uri="{FF2B5EF4-FFF2-40B4-BE49-F238E27FC236}">
                <a16:creationId xmlns:a16="http://schemas.microsoft.com/office/drawing/2014/main" id="{C4EC76DD-0E01-4406-BC38-D4585B2F4D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83045" y="27983502"/>
            <a:ext cx="3019135" cy="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40" name="عنصر نائب للنص 14">
            <a:extLst>
              <a:ext uri="{FF2B5EF4-FFF2-40B4-BE49-F238E27FC236}">
                <a16:creationId xmlns:a16="http://schemas.microsoft.com/office/drawing/2014/main" id="{5A991FF7-37F0-4376-B738-5075092D69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62673" y="28562866"/>
            <a:ext cx="6920372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41" name="عنصر نائب للنص 14">
            <a:extLst>
              <a:ext uri="{FF2B5EF4-FFF2-40B4-BE49-F238E27FC236}">
                <a16:creationId xmlns:a16="http://schemas.microsoft.com/office/drawing/2014/main" id="{CDC40EF1-8DFE-4CEB-80FD-CA04411EFC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83045" y="28562866"/>
            <a:ext cx="3019135" cy="420925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54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43" name="عنصر نائب للنص 14">
            <a:extLst>
              <a:ext uri="{FF2B5EF4-FFF2-40B4-BE49-F238E27FC236}">
                <a16:creationId xmlns:a16="http://schemas.microsoft.com/office/drawing/2014/main" id="{90724FE5-4B4E-4A34-85C8-C53DDD1C86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7072" y="29482851"/>
            <a:ext cx="5822181" cy="3185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2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DOCTOR NAME HERE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4637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740519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73466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28810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157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0F1E2-52D0-4A93-84BF-85F6B52D4801}"/>
              </a:ext>
            </a:extLst>
          </p:cNvPr>
          <p:cNvSpPr/>
          <p:nvPr userDrawn="1"/>
        </p:nvSpPr>
        <p:spPr>
          <a:xfrm>
            <a:off x="1" y="2"/>
            <a:ext cx="3588748" cy="770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190268" y="2805326"/>
            <a:ext cx="11196199" cy="24656623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922004-993F-4428-9DDB-5636E8244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85628" y="676045"/>
            <a:ext cx="2514312" cy="43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3" userDrawn="1">
          <p15:clr>
            <a:srgbClr val="FBAE40"/>
          </p15:clr>
        </p15:guide>
        <p15:guide id="2" pos="673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4292880"/>
            <a:ext cx="10591181" cy="159743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0805144" y="14292880"/>
            <a:ext cx="10591181" cy="159743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1D033-1F6D-42E5-9DA4-EC02445F4ADC}"/>
              </a:ext>
            </a:extLst>
          </p:cNvPr>
          <p:cNvSpPr/>
          <p:nvPr userDrawn="1"/>
        </p:nvSpPr>
        <p:spPr>
          <a:xfrm>
            <a:off x="189650" y="28081308"/>
            <a:ext cx="860714" cy="1771924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567FA-79C7-459D-B090-C49F51258A56}"/>
              </a:ext>
            </a:extLst>
          </p:cNvPr>
          <p:cNvSpPr/>
          <p:nvPr userDrawn="1"/>
        </p:nvSpPr>
        <p:spPr>
          <a:xfrm>
            <a:off x="297295" y="28329461"/>
            <a:ext cx="645426" cy="1275608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40356-2327-403F-B687-C16DE5BC4ADA}"/>
              </a:ext>
            </a:extLst>
          </p:cNvPr>
          <p:cNvSpPr txBox="1"/>
          <p:nvPr userDrawn="1"/>
        </p:nvSpPr>
        <p:spPr>
          <a:xfrm>
            <a:off x="237947" y="28329461"/>
            <a:ext cx="764118" cy="22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848" smtClean="0">
                <a:solidFill>
                  <a:schemeClr val="bg1"/>
                </a:solidFill>
              </a:rPr>
              <a:t>‹#›</a:t>
            </a:fld>
            <a:endParaRPr lang="en-US" sz="84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9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59BA6-232B-4F70-BF77-0D8547BABE47}"/>
              </a:ext>
            </a:extLst>
          </p:cNvPr>
          <p:cNvGrpSpPr/>
          <p:nvPr userDrawn="1"/>
        </p:nvGrpSpPr>
        <p:grpSpPr>
          <a:xfrm>
            <a:off x="13713505" y="8209897"/>
            <a:ext cx="8843732" cy="19498432"/>
            <a:chOff x="7814194" y="1860209"/>
            <a:chExt cx="5039313" cy="441798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93897E62-915F-4CC5-9F07-8F49E04B889D}"/>
                </a:ext>
              </a:extLst>
            </p:cNvPr>
            <p:cNvSpPr/>
            <p:nvPr userDrawn="1"/>
          </p:nvSpPr>
          <p:spPr>
            <a:xfrm>
              <a:off x="7814194" y="5831668"/>
              <a:ext cx="5039313" cy="4465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9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82382140-C839-400A-8B2E-049BFB8EAD19}"/>
                </a:ext>
              </a:extLst>
            </p:cNvPr>
            <p:cNvGrpSpPr/>
            <p:nvPr userDrawn="1"/>
          </p:nvGrpSpPr>
          <p:grpSpPr>
            <a:xfrm>
              <a:off x="9127830" y="1860209"/>
              <a:ext cx="2386146" cy="4194720"/>
              <a:chOff x="445712" y="1449040"/>
              <a:chExt cx="2113018" cy="3924176"/>
            </a:xfrm>
          </p:grpSpPr>
          <p:sp>
            <p:nvSpPr>
              <p:cNvPr id="3" name="Rounded Rectangle 21">
                <a:extLst>
                  <a:ext uri="{FF2B5EF4-FFF2-40B4-BE49-F238E27FC236}">
                    <a16:creationId xmlns:a16="http://schemas.microsoft.com/office/drawing/2014/main" id="{3E854C78-017C-4E85-AA4C-98708821A22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 dirty="0"/>
              </a:p>
            </p:txBody>
          </p:sp>
          <p:sp>
            <p:nvSpPr>
              <p:cNvPr id="4" name="Rectangle 22">
                <a:extLst>
                  <a:ext uri="{FF2B5EF4-FFF2-40B4-BE49-F238E27FC236}">
                    <a16:creationId xmlns:a16="http://schemas.microsoft.com/office/drawing/2014/main" id="{2417AA3E-41ED-42FF-8545-E4D79E1F84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/>
              </a:p>
            </p:txBody>
          </p:sp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id="{EE70244F-AE91-4CB9-A7C5-91067E43DC8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" name="Oval 24">
                  <a:extLst>
                    <a:ext uri="{FF2B5EF4-FFF2-40B4-BE49-F238E27FC236}">
                      <a16:creationId xmlns:a16="http://schemas.microsoft.com/office/drawing/2014/main" id="{7C044278-9947-403A-A9F5-E42FA8781D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  <p:sp>
              <p:nvSpPr>
                <p:cNvPr id="7" name="Rounded Rectangle 25">
                  <a:extLst>
                    <a:ext uri="{FF2B5EF4-FFF2-40B4-BE49-F238E27FC236}">
                      <a16:creationId xmlns:a16="http://schemas.microsoft.com/office/drawing/2014/main" id="{D6F132C7-721E-49E2-AA0B-EE06506F1A9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</p:grp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978C51-C682-4269-91E7-F2B469FA6D0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225501" y="9652880"/>
            <a:ext cx="3772999" cy="149811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6611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935527" y="0"/>
            <a:ext cx="11460800" cy="30267275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48">
                <a:latin typeface="Arial" pitchFamily="34" charset="0"/>
                <a:cs typeface="Arial" pitchFamily="34" charset="0"/>
              </a:defRPr>
            </a:lvl1pPr>
            <a:lvl2pPr marL="323187" indent="0">
              <a:buNone/>
              <a:defRPr sz="1979"/>
            </a:lvl2pPr>
            <a:lvl3pPr marL="646373" indent="0">
              <a:buNone/>
              <a:defRPr sz="1697"/>
            </a:lvl3pPr>
            <a:lvl4pPr marL="969560" indent="0">
              <a:buNone/>
              <a:defRPr sz="1414"/>
            </a:lvl4pPr>
            <a:lvl5pPr marL="1292746" indent="0">
              <a:buNone/>
              <a:defRPr sz="1414"/>
            </a:lvl5pPr>
            <a:lvl6pPr marL="1615933" indent="0">
              <a:buNone/>
              <a:defRPr sz="1414"/>
            </a:lvl6pPr>
            <a:lvl7pPr marL="1939119" indent="0">
              <a:buNone/>
              <a:defRPr sz="1414"/>
            </a:lvl7pPr>
            <a:lvl8pPr marL="2262306" indent="0">
              <a:buNone/>
              <a:defRPr sz="1414"/>
            </a:lvl8pPr>
            <a:lvl9pPr marL="2585493" indent="0">
              <a:buNone/>
              <a:defRPr sz="14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34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332618" y="26431054"/>
            <a:ext cx="10365546" cy="23098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9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1450533" y="15649044"/>
            <a:ext cx="8582787" cy="11859162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591291" y="16250976"/>
            <a:ext cx="6310389" cy="967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787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39804" y="6429695"/>
            <a:ext cx="19116718" cy="200493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72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05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67387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7937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B3C2019-B723-4131-9E94-300B621DBC01}"/>
              </a:ext>
            </a:extLst>
          </p:cNvPr>
          <p:cNvGrpSpPr/>
          <p:nvPr userDrawn="1"/>
        </p:nvGrpSpPr>
        <p:grpSpPr>
          <a:xfrm>
            <a:off x="0" y="-30731"/>
            <a:ext cx="21396325" cy="30298006"/>
            <a:chOff x="0" y="-30731"/>
            <a:chExt cx="21396325" cy="30298006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67190437-A01C-41C4-9DF4-D5CEB9608AAF}"/>
                </a:ext>
              </a:extLst>
            </p:cNvPr>
            <p:cNvSpPr/>
            <p:nvPr userDrawn="1"/>
          </p:nvSpPr>
          <p:spPr>
            <a:xfrm>
              <a:off x="1" y="0"/>
              <a:ext cx="21396324" cy="30267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1FB8001-E4B8-4846-9DBC-967A7E55742D}"/>
                </a:ext>
              </a:extLst>
            </p:cNvPr>
            <p:cNvSpPr/>
            <p:nvPr/>
          </p:nvSpPr>
          <p:spPr>
            <a:xfrm>
              <a:off x="0" y="-30731"/>
              <a:ext cx="21396325" cy="3925201"/>
            </a:xfrm>
            <a:prstGeom prst="rect">
              <a:avLst/>
            </a:prstGeom>
            <a:solidFill>
              <a:srgbClr val="7F82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7BFB5207-1834-40E4-AB3A-21331CD76522}"/>
                </a:ext>
              </a:extLst>
            </p:cNvPr>
            <p:cNvSpPr/>
            <p:nvPr/>
          </p:nvSpPr>
          <p:spPr>
            <a:xfrm>
              <a:off x="4376627" y="7752134"/>
              <a:ext cx="12643069" cy="17806458"/>
            </a:xfrm>
            <a:prstGeom prst="rect">
              <a:avLst/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311F7C7-CBD5-4D94-89C6-A6143D83B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908" y="8022392"/>
              <a:ext cx="12205349" cy="1726594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15" name="object 30">
              <a:extLst>
                <a:ext uri="{FF2B5EF4-FFF2-40B4-BE49-F238E27FC236}">
                  <a16:creationId xmlns:a16="http://schemas.microsoft.com/office/drawing/2014/main" id="{BB1EA4D6-7102-4F65-8219-FD460BE7E32B}"/>
                </a:ext>
              </a:extLst>
            </p:cNvPr>
            <p:cNvSpPr txBox="1"/>
            <p:nvPr/>
          </p:nvSpPr>
          <p:spPr>
            <a:xfrm>
              <a:off x="9586313" y="6098782"/>
              <a:ext cx="3218534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Poster Title</a:t>
              </a:r>
              <a:endParaRPr sz="5090" dirty="0">
                <a:latin typeface="Calibri"/>
                <a:cs typeface="Calibri"/>
              </a:endParaRPr>
            </a:p>
          </p:txBody>
        </p:sp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id="{63A7816B-900D-4412-BCA3-CF5CC692A39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5580" y="7004884"/>
              <a:ext cx="0" cy="1356288"/>
            </a:xfrm>
            <a:prstGeom prst="straightConnector1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6C4842C-574A-4BD6-839D-FE50FFAD5C02}"/>
                </a:ext>
              </a:extLst>
            </p:cNvPr>
            <p:cNvSpPr txBox="1"/>
            <p:nvPr/>
          </p:nvSpPr>
          <p:spPr>
            <a:xfrm>
              <a:off x="7831795" y="8381420"/>
              <a:ext cx="6434993" cy="1136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93" b="1" dirty="0">
                  <a:solidFill>
                    <a:schemeClr val="bg1"/>
                  </a:solidFill>
                </a:rPr>
                <a:t>Pattern Detection </a:t>
              </a:r>
            </a:p>
            <a:p>
              <a:pPr algn="ctr"/>
              <a:r>
                <a:rPr lang="en-US" sz="3393" b="1" dirty="0">
                  <a:solidFill>
                    <a:schemeClr val="bg1"/>
                  </a:solidFill>
                </a:rPr>
                <a:t>by Using UAV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DBF4BE2-230C-4F64-B1FB-151AA04D50CD}"/>
                </a:ext>
              </a:extLst>
            </p:cNvPr>
            <p:cNvSpPr txBox="1"/>
            <p:nvPr/>
          </p:nvSpPr>
          <p:spPr>
            <a:xfrm>
              <a:off x="14715966" y="9412990"/>
              <a:ext cx="1834772" cy="48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72" b="1" dirty="0">
                  <a:solidFill>
                    <a:schemeClr val="bg1"/>
                  </a:solidFill>
                </a:rPr>
                <a:t>Electrical Engineering</a:t>
              </a:r>
            </a:p>
          </p:txBody>
        </p:sp>
        <p:sp>
          <p:nvSpPr>
            <p:cNvPr id="21" name="object 30">
              <a:extLst>
                <a:ext uri="{FF2B5EF4-FFF2-40B4-BE49-F238E27FC236}">
                  <a16:creationId xmlns:a16="http://schemas.microsoft.com/office/drawing/2014/main" id="{45746D40-2E8F-466F-BDBB-E1EC799EDA42}"/>
                </a:ext>
              </a:extLst>
            </p:cNvPr>
            <p:cNvSpPr txBox="1"/>
            <p:nvPr/>
          </p:nvSpPr>
          <p:spPr>
            <a:xfrm>
              <a:off x="17593923" y="11232215"/>
              <a:ext cx="3387132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Department</a:t>
              </a:r>
              <a:endParaRPr sz="5090" dirty="0">
                <a:latin typeface="Calibri"/>
                <a:cs typeface="Calibri"/>
              </a:endParaRP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0F56D522-D805-4299-A6FF-F14748E43086}"/>
                </a:ext>
              </a:extLst>
            </p:cNvPr>
            <p:cNvGrpSpPr/>
            <p:nvPr/>
          </p:nvGrpSpPr>
          <p:grpSpPr>
            <a:xfrm>
              <a:off x="5248001" y="23910965"/>
              <a:ext cx="10927161" cy="701474"/>
              <a:chOff x="6865248" y="31670171"/>
              <a:chExt cx="15457580" cy="991799"/>
            </a:xfrm>
          </p:grpSpPr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A548A42-D947-49A1-A60D-817ACD11DAF6}"/>
                  </a:ext>
                </a:extLst>
              </p:cNvPr>
              <p:cNvSpPr txBox="1"/>
              <p:nvPr/>
            </p:nvSpPr>
            <p:spPr>
              <a:xfrm>
                <a:off x="6865248" y="31670171"/>
                <a:ext cx="6676582" cy="991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79" b="1" dirty="0">
                    <a:solidFill>
                      <a:schemeClr val="bg1"/>
                    </a:solidFill>
                  </a:rPr>
                  <a:t>Abdulwahab Shah                438815726</a:t>
                </a: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6A3795D1-7923-44D7-8996-043F2A3CAF6D}"/>
                  </a:ext>
                </a:extLst>
              </p:cNvPr>
              <p:cNvSpPr txBox="1"/>
              <p:nvPr/>
            </p:nvSpPr>
            <p:spPr>
              <a:xfrm>
                <a:off x="15646246" y="31670171"/>
                <a:ext cx="6676582" cy="991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79" b="1" dirty="0">
                    <a:solidFill>
                      <a:schemeClr val="bg1"/>
                    </a:solidFill>
                  </a:rPr>
                  <a:t>Abdulwahab Shah                438815726</a:t>
                </a:r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5A5898F-5D01-41A4-B7D4-966172B078E0}"/>
                </a:ext>
              </a:extLst>
            </p:cNvPr>
            <p:cNvSpPr txBox="1"/>
            <p:nvPr/>
          </p:nvSpPr>
          <p:spPr>
            <a:xfrm>
              <a:off x="8338281" y="24744275"/>
              <a:ext cx="4719761" cy="396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9" b="1" dirty="0">
                  <a:solidFill>
                    <a:schemeClr val="bg1"/>
                  </a:solidFill>
                </a:rPr>
                <a:t>Dr. Saad Al-</a:t>
              </a:r>
              <a:r>
                <a:rPr lang="en-US" sz="1979" b="1" dirty="0" err="1">
                  <a:solidFill>
                    <a:schemeClr val="bg1"/>
                  </a:solidFill>
                </a:rPr>
                <a:t>Gahtani</a:t>
              </a:r>
              <a:endParaRPr lang="en-US" sz="1979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9A63F65A-75D7-41C4-8646-ED71866116BE}"/>
                </a:ext>
              </a:extLst>
            </p:cNvPr>
            <p:cNvSpPr txBox="1"/>
            <p:nvPr/>
          </p:nvSpPr>
          <p:spPr>
            <a:xfrm>
              <a:off x="415269" y="25828850"/>
              <a:ext cx="3387132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1DF00850-FD6D-44BD-B33D-999FC39DF413}"/>
                </a:ext>
              </a:extLst>
            </p:cNvPr>
            <p:cNvSpPr/>
            <p:nvPr/>
          </p:nvSpPr>
          <p:spPr>
            <a:xfrm>
              <a:off x="5248001" y="11133097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3EB57D6E-8451-4979-92F7-06B9C95EE1E9}"/>
                </a:ext>
              </a:extLst>
            </p:cNvPr>
            <p:cNvSpPr/>
            <p:nvPr/>
          </p:nvSpPr>
          <p:spPr>
            <a:xfrm>
              <a:off x="11255860" y="11133096"/>
              <a:ext cx="4919302" cy="7258092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7F1C7F1D-C367-4EFF-BB7C-3FE04BEAAB2C}"/>
                </a:ext>
              </a:extLst>
            </p:cNvPr>
            <p:cNvSpPr/>
            <p:nvPr/>
          </p:nvSpPr>
          <p:spPr>
            <a:xfrm>
              <a:off x="5248001" y="15193988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318D0AC2-5AED-489E-BBEF-FFA70047C493}"/>
                </a:ext>
              </a:extLst>
            </p:cNvPr>
            <p:cNvSpPr/>
            <p:nvPr/>
          </p:nvSpPr>
          <p:spPr>
            <a:xfrm>
              <a:off x="11255860" y="19254878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A3B6823A-3350-4EC0-80FF-AD6218FFE0D8}"/>
                </a:ext>
              </a:extLst>
            </p:cNvPr>
            <p:cNvSpPr/>
            <p:nvPr/>
          </p:nvSpPr>
          <p:spPr>
            <a:xfrm>
              <a:off x="5248001" y="19254878"/>
              <a:ext cx="4919302" cy="3197201"/>
            </a:xfrm>
            <a:prstGeom prst="rect">
              <a:avLst/>
            </a:prstGeom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572CDEC8-1091-4906-81DC-7BB887F2E1FE}"/>
                </a:ext>
              </a:extLst>
            </p:cNvPr>
            <p:cNvSpPr txBox="1"/>
            <p:nvPr/>
          </p:nvSpPr>
          <p:spPr>
            <a:xfrm>
              <a:off x="475455" y="9779261"/>
              <a:ext cx="3387132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Introduction or Abstract</a:t>
              </a:r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CED296F5-CA71-4411-9F73-A72C6E3E438E}"/>
                </a:ext>
              </a:extLst>
            </p:cNvPr>
            <p:cNvSpPr txBox="1"/>
            <p:nvPr/>
          </p:nvSpPr>
          <p:spPr>
            <a:xfrm>
              <a:off x="772310" y="13572978"/>
              <a:ext cx="3387132" cy="236333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Goals and Objectives or  Problem</a:t>
              </a: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94FC9E04-41ED-46D2-A97B-7461EBCA529E}"/>
                </a:ext>
              </a:extLst>
            </p:cNvPr>
            <p:cNvSpPr txBox="1"/>
            <p:nvPr/>
          </p:nvSpPr>
          <p:spPr>
            <a:xfrm>
              <a:off x="6161074" y="26549638"/>
              <a:ext cx="3640717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Students Names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36" name="object 30">
              <a:extLst>
                <a:ext uri="{FF2B5EF4-FFF2-40B4-BE49-F238E27FC236}">
                  <a16:creationId xmlns:a16="http://schemas.microsoft.com/office/drawing/2014/main" id="{E0062B61-BA97-4742-82BD-17DE96F98263}"/>
                </a:ext>
              </a:extLst>
            </p:cNvPr>
            <p:cNvSpPr txBox="1"/>
            <p:nvPr/>
          </p:nvSpPr>
          <p:spPr>
            <a:xfrm>
              <a:off x="17719034" y="17481949"/>
              <a:ext cx="3387132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Results and Discussion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C15F8011-02BC-48B4-A1C0-BFB89B45C4EA}"/>
                </a:ext>
              </a:extLst>
            </p:cNvPr>
            <p:cNvSpPr txBox="1"/>
            <p:nvPr/>
          </p:nvSpPr>
          <p:spPr>
            <a:xfrm>
              <a:off x="17593923" y="23422037"/>
              <a:ext cx="3387132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Conclusion</a:t>
              </a:r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AEB4696F-B3A4-452C-94F3-B4BA7F9AFFE9}"/>
                </a:ext>
              </a:extLst>
            </p:cNvPr>
            <p:cNvSpPr txBox="1"/>
            <p:nvPr/>
          </p:nvSpPr>
          <p:spPr>
            <a:xfrm>
              <a:off x="13378980" y="26356687"/>
              <a:ext cx="3640717" cy="1580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Supervisor’s Name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43" name="object 30">
              <a:extLst>
                <a:ext uri="{FF2B5EF4-FFF2-40B4-BE49-F238E27FC236}">
                  <a16:creationId xmlns:a16="http://schemas.microsoft.com/office/drawing/2014/main" id="{76BC5D26-F519-41DA-B33B-591A89DD44BD}"/>
                </a:ext>
              </a:extLst>
            </p:cNvPr>
            <p:cNvSpPr txBox="1"/>
            <p:nvPr userDrawn="1"/>
          </p:nvSpPr>
          <p:spPr>
            <a:xfrm>
              <a:off x="703871" y="26748515"/>
              <a:ext cx="3640717" cy="7967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Methodology</a:t>
              </a:r>
              <a:endParaRPr lang="en-US" sz="5090" dirty="0">
                <a:latin typeface="Calibri"/>
                <a:cs typeface="Calibri"/>
              </a:endParaRPr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43C4D5C-31E9-42E8-9972-88EA4B1D22EB}"/>
                </a:ext>
              </a:extLst>
            </p:cNvPr>
            <p:cNvSpPr/>
            <p:nvPr/>
          </p:nvSpPr>
          <p:spPr>
            <a:xfrm>
              <a:off x="0" y="-1"/>
              <a:ext cx="21396325" cy="30428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9CBF1758-EBA7-4F18-8E25-E5ED73E03C6C}"/>
                </a:ext>
              </a:extLst>
            </p:cNvPr>
            <p:cNvSpPr txBox="1"/>
            <p:nvPr/>
          </p:nvSpPr>
          <p:spPr>
            <a:xfrm>
              <a:off x="2148370" y="891933"/>
              <a:ext cx="17099582" cy="134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129" b="1" dirty="0">
                  <a:solidFill>
                    <a:schemeClr val="bg1"/>
                  </a:solidFill>
                </a:rPr>
                <a:t>Graduation Project Poster Design</a:t>
              </a:r>
            </a:p>
          </p:txBody>
        </p:sp>
        <p:cxnSp>
          <p:nvCxnSpPr>
            <p:cNvPr id="8" name="موصل: منحني 7">
              <a:extLst>
                <a:ext uri="{FF2B5EF4-FFF2-40B4-BE49-F238E27FC236}">
                  <a16:creationId xmlns:a16="http://schemas.microsoft.com/office/drawing/2014/main" id="{6466C204-F411-482C-BB1A-75F551019C35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rot="5400000" flipH="1" flipV="1">
              <a:off x="6863286" y="25431491"/>
              <a:ext cx="2236295" cy="12700"/>
            </a:xfrm>
            <a:prstGeom prst="curvedConnector3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1DE69625-CD1F-4DEB-B88E-5357E31443C0}"/>
                </a:ext>
              </a:extLst>
            </p:cNvPr>
            <p:cNvCxnSpPr>
              <a:cxnSpLocks/>
            </p:cNvCxnSpPr>
            <p:nvPr/>
          </p:nvCxnSpPr>
          <p:spPr>
            <a:xfrm>
              <a:off x="7981433" y="24647936"/>
              <a:ext cx="0" cy="6403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موصل: على شكل مرفق 9">
              <a:extLst>
                <a:ext uri="{FF2B5EF4-FFF2-40B4-BE49-F238E27FC236}">
                  <a16:creationId xmlns:a16="http://schemas.microsoft.com/office/drawing/2014/main" id="{677579BA-1F28-4566-A0F8-F50414E62CC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3146779" y="24268216"/>
              <a:ext cx="1429802" cy="2747140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E20864-7809-4DA2-A7DA-AEB9DE0E8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5250" y="24994881"/>
              <a:ext cx="0" cy="293452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11">
              <a:extLst>
                <a:ext uri="{FF2B5EF4-FFF2-40B4-BE49-F238E27FC236}">
                  <a16:creationId xmlns:a16="http://schemas.microsoft.com/office/drawing/2014/main" id="{06EEFB79-AF89-433D-8C50-CAADCCFA8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92282" y="24968134"/>
              <a:ext cx="2971584" cy="0"/>
            </a:xfrm>
            <a:prstGeom prst="straightConnector1">
              <a:avLst/>
            </a:prstGeom>
            <a:ln w="762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موصل: على شكل مرفق 51">
              <a:extLst>
                <a:ext uri="{FF2B5EF4-FFF2-40B4-BE49-F238E27FC236}">
                  <a16:creationId xmlns:a16="http://schemas.microsoft.com/office/drawing/2014/main" id="{81A53011-81B9-42BB-AAE2-F41E197487F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9140" y="22699334"/>
              <a:ext cx="5821534" cy="2468060"/>
            </a:xfrm>
            <a:prstGeom prst="bentConnector3">
              <a:avLst>
                <a:gd name="adj1" fmla="val 99807"/>
              </a:avLst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موصل: على شكل مرفق 59">
              <a:extLst>
                <a:ext uri="{FF2B5EF4-FFF2-40B4-BE49-F238E27FC236}">
                  <a16:creationId xmlns:a16="http://schemas.microsoft.com/office/drawing/2014/main" id="{59C65673-4574-4AF6-AFF8-EDA4CC59644B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rot="16200000" flipH="1">
              <a:off x="2799656" y="10728674"/>
              <a:ext cx="1402443" cy="2663712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موصل: على شكل مرفق 64">
              <a:extLst>
                <a:ext uri="{FF2B5EF4-FFF2-40B4-BE49-F238E27FC236}">
                  <a16:creationId xmlns:a16="http://schemas.microsoft.com/office/drawing/2014/main" id="{EADD461A-AB72-4A44-BF33-C3A11A55EAAD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rot="16200000" flipH="1">
              <a:off x="3200639" y="15201553"/>
              <a:ext cx="998535" cy="2468061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موصل: على شكل مرفق 70">
              <a:extLst>
                <a:ext uri="{FF2B5EF4-FFF2-40B4-BE49-F238E27FC236}">
                  <a16:creationId xmlns:a16="http://schemas.microsoft.com/office/drawing/2014/main" id="{FF450DB1-4D14-4619-BBC3-A99E58416342}"/>
                </a:ext>
              </a:extLst>
            </p:cNvPr>
            <p:cNvCxnSpPr/>
            <p:nvPr/>
          </p:nvCxnSpPr>
          <p:spPr>
            <a:xfrm rot="10800000" flipV="1">
              <a:off x="17210429" y="7004883"/>
              <a:ext cx="1616003" cy="955727"/>
            </a:xfrm>
            <a:prstGeom prst="bentConnector3">
              <a:avLst>
                <a:gd name="adj1" fmla="val 0"/>
              </a:avLst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موصل: على شكل مرفق 73">
              <a:extLst>
                <a:ext uri="{FF2B5EF4-FFF2-40B4-BE49-F238E27FC236}">
                  <a16:creationId xmlns:a16="http://schemas.microsoft.com/office/drawing/2014/main" id="{3A298A2C-CA2B-4AEB-985D-3A90AB7B4F4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7074807" y="9040394"/>
              <a:ext cx="1688615" cy="2736752"/>
            </a:xfrm>
            <a:prstGeom prst="bentConnector2">
              <a:avLst/>
            </a:prstGeom>
            <a:ln w="76200">
              <a:solidFill>
                <a:srgbClr val="607E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موصل: على شكل مرفق 76">
              <a:extLst>
                <a:ext uri="{FF2B5EF4-FFF2-40B4-BE49-F238E27FC236}">
                  <a16:creationId xmlns:a16="http://schemas.microsoft.com/office/drawing/2014/main" id="{0FCAD5B6-8E36-4E59-B2D3-F04B5B291E0F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rot="16200000" flipV="1">
              <a:off x="16639607" y="14708955"/>
              <a:ext cx="2484051" cy="3061937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موصل: على شكل مرفق 93">
              <a:extLst>
                <a:ext uri="{FF2B5EF4-FFF2-40B4-BE49-F238E27FC236}">
                  <a16:creationId xmlns:a16="http://schemas.microsoft.com/office/drawing/2014/main" id="{61850318-3AA3-4774-BFAA-4A1F931AFCCF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rot="16200000" flipV="1">
              <a:off x="16619357" y="20753905"/>
              <a:ext cx="2399439" cy="2936826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ject 30">
              <a:extLst>
                <a:ext uri="{FF2B5EF4-FFF2-40B4-BE49-F238E27FC236}">
                  <a16:creationId xmlns:a16="http://schemas.microsoft.com/office/drawing/2014/main" id="{FB5E39FF-1757-43AB-9709-28CFD4AC90B6}"/>
                </a:ext>
              </a:extLst>
            </p:cNvPr>
            <p:cNvSpPr txBox="1"/>
            <p:nvPr userDrawn="1"/>
          </p:nvSpPr>
          <p:spPr>
            <a:xfrm>
              <a:off x="16946128" y="4710572"/>
              <a:ext cx="3760608" cy="238898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A1 Size</a:t>
              </a:r>
            </a:p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H: 841mm</a:t>
              </a:r>
            </a:p>
            <a:p>
              <a:pPr marL="8978" algn="ctr">
                <a:lnSpc>
                  <a:spcPct val="100000"/>
                </a:lnSpc>
                <a:spcBef>
                  <a:spcPts val="74"/>
                </a:spcBef>
              </a:pPr>
              <a:r>
                <a:rPr lang="en-US" sz="5090" b="1" dirty="0">
                  <a:latin typeface="Calibri"/>
                  <a:cs typeface="Calibri"/>
                </a:rPr>
                <a:t>W: 594mm</a:t>
              </a:r>
              <a:endParaRPr sz="509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4637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740519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734664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28810" y="10560331"/>
            <a:ext cx="3004165" cy="7555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59BA6-232B-4F70-BF77-0D8547BABE47}"/>
              </a:ext>
            </a:extLst>
          </p:cNvPr>
          <p:cNvGrpSpPr/>
          <p:nvPr userDrawn="1"/>
        </p:nvGrpSpPr>
        <p:grpSpPr>
          <a:xfrm>
            <a:off x="13713505" y="8209897"/>
            <a:ext cx="8843732" cy="19498432"/>
            <a:chOff x="7814194" y="1860209"/>
            <a:chExt cx="5039313" cy="441798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93897E62-915F-4CC5-9F07-8F49E04B889D}"/>
                </a:ext>
              </a:extLst>
            </p:cNvPr>
            <p:cNvSpPr/>
            <p:nvPr userDrawn="1"/>
          </p:nvSpPr>
          <p:spPr>
            <a:xfrm>
              <a:off x="7814194" y="5831668"/>
              <a:ext cx="5039313" cy="4465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9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82382140-C839-400A-8B2E-049BFB8EAD19}"/>
                </a:ext>
              </a:extLst>
            </p:cNvPr>
            <p:cNvGrpSpPr/>
            <p:nvPr userDrawn="1"/>
          </p:nvGrpSpPr>
          <p:grpSpPr>
            <a:xfrm>
              <a:off x="9127830" y="1860209"/>
              <a:ext cx="2386146" cy="4194720"/>
              <a:chOff x="445712" y="1449040"/>
              <a:chExt cx="2113018" cy="3924176"/>
            </a:xfrm>
          </p:grpSpPr>
          <p:sp>
            <p:nvSpPr>
              <p:cNvPr id="3" name="Rounded Rectangle 21">
                <a:extLst>
                  <a:ext uri="{FF2B5EF4-FFF2-40B4-BE49-F238E27FC236}">
                    <a16:creationId xmlns:a16="http://schemas.microsoft.com/office/drawing/2014/main" id="{3E854C78-017C-4E85-AA4C-98708821A22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 dirty="0"/>
              </a:p>
            </p:txBody>
          </p:sp>
          <p:sp>
            <p:nvSpPr>
              <p:cNvPr id="4" name="Rectangle 22">
                <a:extLst>
                  <a:ext uri="{FF2B5EF4-FFF2-40B4-BE49-F238E27FC236}">
                    <a16:creationId xmlns:a16="http://schemas.microsoft.com/office/drawing/2014/main" id="{2417AA3E-41ED-42FF-8545-E4D79E1F84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72"/>
              </a:p>
            </p:txBody>
          </p:sp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id="{EE70244F-AE91-4CB9-A7C5-91067E43DC8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" name="Oval 24">
                  <a:extLst>
                    <a:ext uri="{FF2B5EF4-FFF2-40B4-BE49-F238E27FC236}">
                      <a16:creationId xmlns:a16="http://schemas.microsoft.com/office/drawing/2014/main" id="{7C044278-9947-403A-A9F5-E42FA8781D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  <p:sp>
              <p:nvSpPr>
                <p:cNvPr id="7" name="Rounded Rectangle 25">
                  <a:extLst>
                    <a:ext uri="{FF2B5EF4-FFF2-40B4-BE49-F238E27FC236}">
                      <a16:creationId xmlns:a16="http://schemas.microsoft.com/office/drawing/2014/main" id="{D6F132C7-721E-49E2-AA0B-EE06506F1A9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72"/>
                </a:p>
              </p:txBody>
            </p:sp>
          </p:grp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978C51-C682-4269-91E7-F2B469FA6D0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225501" y="9652880"/>
            <a:ext cx="3772999" cy="149811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48"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332618" y="26431054"/>
            <a:ext cx="10365546" cy="23098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9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1450533" y="15649044"/>
            <a:ext cx="8582787" cy="11859162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80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80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591291" y="16250976"/>
            <a:ext cx="6310389" cy="967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84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23211" indent="0">
              <a:buNone/>
              <a:defRPr sz="1979"/>
            </a:lvl2pPr>
            <a:lvl3pPr marL="646422" indent="0">
              <a:buNone/>
              <a:defRPr sz="1697"/>
            </a:lvl3pPr>
            <a:lvl4pPr marL="969633" indent="0">
              <a:buNone/>
              <a:defRPr sz="1414"/>
            </a:lvl4pPr>
            <a:lvl5pPr marL="1292843" indent="0">
              <a:buNone/>
              <a:defRPr sz="1414"/>
            </a:lvl5pPr>
            <a:lvl6pPr marL="1616054" indent="0">
              <a:buNone/>
              <a:defRPr sz="1414"/>
            </a:lvl6pPr>
            <a:lvl7pPr marL="1939265" indent="0">
              <a:buNone/>
              <a:defRPr sz="1414"/>
            </a:lvl7pPr>
            <a:lvl8pPr marL="2262476" indent="0">
              <a:buNone/>
              <a:defRPr sz="1414"/>
            </a:lvl8pPr>
            <a:lvl9pPr marL="2585687" indent="0">
              <a:buNone/>
              <a:defRPr sz="14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67387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C778635D-E111-4055-A5A0-1975713A51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75812" y="-42036"/>
            <a:ext cx="21805865" cy="304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544963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1108719" y="6355689"/>
            <a:ext cx="5716938" cy="21813795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5"/>
          </a:p>
        </p:txBody>
      </p:sp>
      <p:sp>
        <p:nvSpPr>
          <p:cNvPr id="4" name="Rounded Rectangle 3"/>
          <p:cNvSpPr/>
          <p:nvPr userDrawn="1"/>
        </p:nvSpPr>
        <p:spPr>
          <a:xfrm>
            <a:off x="1103072" y="6896611"/>
            <a:ext cx="296328" cy="20789076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5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4759275" y="7225052"/>
            <a:ext cx="2936936" cy="116664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2037331" y="16061622"/>
            <a:ext cx="3800993" cy="1397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2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28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777" y="1498400"/>
            <a:ext cx="20310358" cy="319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1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026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30">
            <a:extLst>
              <a:ext uri="{FF2B5EF4-FFF2-40B4-BE49-F238E27FC236}">
                <a16:creationId xmlns:a16="http://schemas.microsoft.com/office/drawing/2014/main" id="{FC9472E8-0DDC-4E7E-A075-98CD5C9B17AC}"/>
              </a:ext>
            </a:extLst>
          </p:cNvPr>
          <p:cNvSpPr/>
          <p:nvPr userDrawn="1"/>
        </p:nvSpPr>
        <p:spPr>
          <a:xfrm rot="14826508">
            <a:off x="15225822" y="2823617"/>
            <a:ext cx="3435762" cy="2088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52282AF-1D23-4CD3-B569-C3C8B20F7B22}"/>
              </a:ext>
            </a:extLst>
          </p:cNvPr>
          <p:cNvSpPr/>
          <p:nvPr userDrawn="1"/>
        </p:nvSpPr>
        <p:spPr>
          <a:xfrm>
            <a:off x="0" y="26683015"/>
            <a:ext cx="21396325" cy="244686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9842B64-6917-424E-998C-37D127365A3A}"/>
              </a:ext>
            </a:extLst>
          </p:cNvPr>
          <p:cNvSpPr/>
          <p:nvPr userDrawn="1"/>
        </p:nvSpPr>
        <p:spPr>
          <a:xfrm>
            <a:off x="0" y="27523864"/>
            <a:ext cx="21396325" cy="2743411"/>
          </a:xfrm>
          <a:prstGeom prst="rect">
            <a:avLst/>
          </a:prstGeom>
          <a:solidFill>
            <a:srgbClr val="607E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D146745-0C8F-4E45-80B7-8455C580095B}"/>
              </a:ext>
            </a:extLst>
          </p:cNvPr>
          <p:cNvSpPr/>
          <p:nvPr userDrawn="1"/>
        </p:nvSpPr>
        <p:spPr>
          <a:xfrm>
            <a:off x="0" y="27254392"/>
            <a:ext cx="21396326" cy="1875488"/>
          </a:xfrm>
          <a:prstGeom prst="rect">
            <a:avLst/>
          </a:prstGeom>
          <a:solidFill>
            <a:srgbClr val="80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  <p:pic>
        <p:nvPicPr>
          <p:cNvPr id="5" name="رسم 4">
            <a:extLst>
              <a:ext uri="{FF2B5EF4-FFF2-40B4-BE49-F238E27FC236}">
                <a16:creationId xmlns:a16="http://schemas.microsoft.com/office/drawing/2014/main" id="{0ABD5835-4114-46ED-9457-C77A7832E9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915" y="401490"/>
            <a:ext cx="4023324" cy="2774688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314ACCD-EFB6-462A-A1EB-20788823656F}"/>
              </a:ext>
            </a:extLst>
          </p:cNvPr>
          <p:cNvGrpSpPr/>
          <p:nvPr userDrawn="1"/>
        </p:nvGrpSpPr>
        <p:grpSpPr>
          <a:xfrm>
            <a:off x="5275465" y="3204377"/>
            <a:ext cx="16120860" cy="859378"/>
            <a:chOff x="7462681" y="4530598"/>
            <a:chExt cx="22804594" cy="1215056"/>
          </a:xfrm>
        </p:grpSpPr>
        <p:sp>
          <p:nvSpPr>
            <p:cNvPr id="12" name="مستطيل 10">
              <a:extLst>
                <a:ext uri="{FF2B5EF4-FFF2-40B4-BE49-F238E27FC236}">
                  <a16:creationId xmlns:a16="http://schemas.microsoft.com/office/drawing/2014/main" id="{6AFBD6ED-0DF4-4748-9203-4BE731489FE6}"/>
                </a:ext>
              </a:extLst>
            </p:cNvPr>
            <p:cNvSpPr/>
            <p:nvPr userDrawn="1"/>
          </p:nvSpPr>
          <p:spPr>
            <a:xfrm>
              <a:off x="7462681" y="4530598"/>
              <a:ext cx="8970605" cy="1215056"/>
            </a:xfrm>
            <a:custGeom>
              <a:avLst/>
              <a:gdLst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274320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1333500 w 23158552"/>
                <a:gd name="connsiteY3" fmla="*/ 1138856 h 1215056"/>
                <a:gd name="connsiteX4" fmla="*/ 0 w 23158552"/>
                <a:gd name="connsiteY4" fmla="*/ 0 h 121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8552" h="1215056">
                  <a:moveTo>
                    <a:pt x="0" y="0"/>
                  </a:moveTo>
                  <a:lnTo>
                    <a:pt x="23158552" y="0"/>
                  </a:lnTo>
                  <a:lnTo>
                    <a:pt x="23158552" y="1215056"/>
                  </a:lnTo>
                  <a:lnTo>
                    <a:pt x="1333500" y="1138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7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7" name="مستطيل 10">
              <a:extLst>
                <a:ext uri="{FF2B5EF4-FFF2-40B4-BE49-F238E27FC236}">
                  <a16:creationId xmlns:a16="http://schemas.microsoft.com/office/drawing/2014/main" id="{BF140008-8F0A-411D-87C2-331DF1E4FFDD}"/>
                </a:ext>
              </a:extLst>
            </p:cNvPr>
            <p:cNvSpPr/>
            <p:nvPr userDrawn="1"/>
          </p:nvSpPr>
          <p:spPr>
            <a:xfrm>
              <a:off x="10810566" y="4530598"/>
              <a:ext cx="19456709" cy="1215056"/>
            </a:xfrm>
            <a:custGeom>
              <a:avLst/>
              <a:gdLst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2743200 w 23158552"/>
                <a:gd name="connsiteY3" fmla="*/ 1215056 h 1215056"/>
                <a:gd name="connsiteX4" fmla="*/ 0 w 23158552"/>
                <a:gd name="connsiteY4" fmla="*/ 0 h 1215056"/>
                <a:gd name="connsiteX0" fmla="*/ 0 w 23158552"/>
                <a:gd name="connsiteY0" fmla="*/ 0 h 1215056"/>
                <a:gd name="connsiteX1" fmla="*/ 23158552 w 23158552"/>
                <a:gd name="connsiteY1" fmla="*/ 0 h 1215056"/>
                <a:gd name="connsiteX2" fmla="*/ 23158552 w 23158552"/>
                <a:gd name="connsiteY2" fmla="*/ 1215056 h 1215056"/>
                <a:gd name="connsiteX3" fmla="*/ 1333500 w 23158552"/>
                <a:gd name="connsiteY3" fmla="*/ 1138856 h 1215056"/>
                <a:gd name="connsiteX4" fmla="*/ 0 w 23158552"/>
                <a:gd name="connsiteY4" fmla="*/ 0 h 121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8552" h="1215056">
                  <a:moveTo>
                    <a:pt x="0" y="0"/>
                  </a:moveTo>
                  <a:lnTo>
                    <a:pt x="23158552" y="0"/>
                  </a:lnTo>
                  <a:lnTo>
                    <a:pt x="23158552" y="1215056"/>
                  </a:lnTo>
                  <a:lnTo>
                    <a:pt x="1333500" y="1138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7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5E44494-A301-4B25-83E5-6D9BAD53AEE6}"/>
              </a:ext>
            </a:extLst>
          </p:cNvPr>
          <p:cNvSpPr/>
          <p:nvPr userDrawn="1"/>
        </p:nvSpPr>
        <p:spPr>
          <a:xfrm rot="14811751">
            <a:off x="15513956" y="2793569"/>
            <a:ext cx="2830751" cy="2088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EFA857-4925-4EF7-A361-1DE6A4AF3784}"/>
              </a:ext>
            </a:extLst>
          </p:cNvPr>
          <p:cNvSpPr/>
          <p:nvPr userDrawn="1"/>
        </p:nvSpPr>
        <p:spPr>
          <a:xfrm>
            <a:off x="0" y="3747555"/>
            <a:ext cx="21396325" cy="6235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 dirty="0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A7630DC-1EDD-463A-A9AC-BAFE4AD9BFD8}"/>
              </a:ext>
            </a:extLst>
          </p:cNvPr>
          <p:cNvGrpSpPr/>
          <p:nvPr userDrawn="1"/>
        </p:nvGrpSpPr>
        <p:grpSpPr>
          <a:xfrm>
            <a:off x="5275467" y="1"/>
            <a:ext cx="16120858" cy="3204377"/>
            <a:chOff x="7462684" y="0"/>
            <a:chExt cx="22804591" cy="4530599"/>
          </a:xfrm>
        </p:grpSpPr>
        <p:sp>
          <p:nvSpPr>
            <p:cNvPr id="11" name="مستطيل 7">
              <a:extLst>
                <a:ext uri="{FF2B5EF4-FFF2-40B4-BE49-F238E27FC236}">
                  <a16:creationId xmlns:a16="http://schemas.microsoft.com/office/drawing/2014/main" id="{AC2EC3CC-5B65-4B7B-ACF1-0CEC327B99CE}"/>
                </a:ext>
              </a:extLst>
            </p:cNvPr>
            <p:cNvSpPr/>
            <p:nvPr userDrawn="1"/>
          </p:nvSpPr>
          <p:spPr>
            <a:xfrm>
              <a:off x="7462684" y="1"/>
              <a:ext cx="8970604" cy="4530598"/>
            </a:xfrm>
            <a:custGeom>
              <a:avLst/>
              <a:gdLst>
                <a:gd name="connsiteX0" fmla="*/ 0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0 w 20585393"/>
                <a:gd name="connsiteY4" fmla="*/ 0 h 3442447"/>
                <a:gd name="connsiteX0" fmla="*/ 1640114 w 20585393"/>
                <a:gd name="connsiteY0" fmla="*/ 29028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40114 w 20585393"/>
                <a:gd name="connsiteY4" fmla="*/ 29028 h 3442447"/>
                <a:gd name="connsiteX0" fmla="*/ 1654629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54629 w 20585393"/>
                <a:gd name="connsiteY4" fmla="*/ 0 h 3442447"/>
                <a:gd name="connsiteX0" fmla="*/ 1248228 w 20585393"/>
                <a:gd name="connsiteY0" fmla="*/ 0 h 3616142"/>
                <a:gd name="connsiteX1" fmla="*/ 20585393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51525 w 20585393"/>
                <a:gd name="connsiteY1" fmla="*/ 825052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85391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502229 w 20585393"/>
                <a:gd name="connsiteY0" fmla="*/ 752680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502229 w 20585393"/>
                <a:gd name="connsiteY4" fmla="*/ 752680 h 3442447"/>
                <a:gd name="connsiteX0" fmla="*/ 1315963 w 20585393"/>
                <a:gd name="connsiteY0" fmla="*/ 1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315963 w 20585393"/>
                <a:gd name="connsiteY4" fmla="*/ 1 h 34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5393" h="3442447">
                  <a:moveTo>
                    <a:pt x="1315963" y="1"/>
                  </a:moveTo>
                  <a:lnTo>
                    <a:pt x="20585391" y="0"/>
                  </a:lnTo>
                  <a:cubicBezTo>
                    <a:pt x="20585392" y="1147482"/>
                    <a:pt x="20585392" y="2294965"/>
                    <a:pt x="20585393" y="3442447"/>
                  </a:cubicBezTo>
                  <a:lnTo>
                    <a:pt x="0" y="3442447"/>
                  </a:lnTo>
                  <a:lnTo>
                    <a:pt x="1315963" y="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  <p:sp>
          <p:nvSpPr>
            <p:cNvPr id="26" name="مستطيل 7">
              <a:extLst>
                <a:ext uri="{FF2B5EF4-FFF2-40B4-BE49-F238E27FC236}">
                  <a16:creationId xmlns:a16="http://schemas.microsoft.com/office/drawing/2014/main" id="{24162E3B-CE83-4AAA-BA3B-8DBC7C1617F4}"/>
                </a:ext>
              </a:extLst>
            </p:cNvPr>
            <p:cNvSpPr/>
            <p:nvPr userDrawn="1"/>
          </p:nvSpPr>
          <p:spPr>
            <a:xfrm>
              <a:off x="9409471" y="0"/>
              <a:ext cx="20857804" cy="4530598"/>
            </a:xfrm>
            <a:custGeom>
              <a:avLst/>
              <a:gdLst>
                <a:gd name="connsiteX0" fmla="*/ 0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0 w 20585393"/>
                <a:gd name="connsiteY4" fmla="*/ 0 h 3442447"/>
                <a:gd name="connsiteX0" fmla="*/ 1640114 w 20585393"/>
                <a:gd name="connsiteY0" fmla="*/ 29028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40114 w 20585393"/>
                <a:gd name="connsiteY4" fmla="*/ 29028 h 3442447"/>
                <a:gd name="connsiteX0" fmla="*/ 1654629 w 20585393"/>
                <a:gd name="connsiteY0" fmla="*/ 0 h 3442447"/>
                <a:gd name="connsiteX1" fmla="*/ 20585393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654629 w 20585393"/>
                <a:gd name="connsiteY4" fmla="*/ 0 h 3442447"/>
                <a:gd name="connsiteX0" fmla="*/ 1248228 w 20585393"/>
                <a:gd name="connsiteY0" fmla="*/ 0 h 3616142"/>
                <a:gd name="connsiteX1" fmla="*/ 20585393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51525 w 20585393"/>
                <a:gd name="connsiteY1" fmla="*/ 825052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248228 w 20585393"/>
                <a:gd name="connsiteY0" fmla="*/ 0 h 3616142"/>
                <a:gd name="connsiteX1" fmla="*/ 20585391 w 20585393"/>
                <a:gd name="connsiteY1" fmla="*/ 173695 h 3616142"/>
                <a:gd name="connsiteX2" fmla="*/ 20585393 w 20585393"/>
                <a:gd name="connsiteY2" fmla="*/ 3616142 h 3616142"/>
                <a:gd name="connsiteX3" fmla="*/ 0 w 20585393"/>
                <a:gd name="connsiteY3" fmla="*/ 3616142 h 3616142"/>
                <a:gd name="connsiteX4" fmla="*/ 1248228 w 20585393"/>
                <a:gd name="connsiteY4" fmla="*/ 0 h 3616142"/>
                <a:gd name="connsiteX0" fmla="*/ 1502229 w 20585393"/>
                <a:gd name="connsiteY0" fmla="*/ 752680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502229 w 20585393"/>
                <a:gd name="connsiteY4" fmla="*/ 752680 h 3442447"/>
                <a:gd name="connsiteX0" fmla="*/ 1315963 w 20585393"/>
                <a:gd name="connsiteY0" fmla="*/ 1 h 3442447"/>
                <a:gd name="connsiteX1" fmla="*/ 20585391 w 20585393"/>
                <a:gd name="connsiteY1" fmla="*/ 0 h 3442447"/>
                <a:gd name="connsiteX2" fmla="*/ 20585393 w 20585393"/>
                <a:gd name="connsiteY2" fmla="*/ 3442447 h 3442447"/>
                <a:gd name="connsiteX3" fmla="*/ 0 w 20585393"/>
                <a:gd name="connsiteY3" fmla="*/ 3442447 h 3442447"/>
                <a:gd name="connsiteX4" fmla="*/ 1315963 w 20585393"/>
                <a:gd name="connsiteY4" fmla="*/ 1 h 34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5393" h="3442447">
                  <a:moveTo>
                    <a:pt x="1315963" y="1"/>
                  </a:moveTo>
                  <a:lnTo>
                    <a:pt x="20585391" y="0"/>
                  </a:lnTo>
                  <a:cubicBezTo>
                    <a:pt x="20585392" y="1147482"/>
                    <a:pt x="20585392" y="2294965"/>
                    <a:pt x="20585393" y="3442447"/>
                  </a:cubicBezTo>
                  <a:lnTo>
                    <a:pt x="0" y="3442447"/>
                  </a:lnTo>
                  <a:lnTo>
                    <a:pt x="1315963" y="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0"/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1D7A021-8FCB-4142-85D0-580441AF3B0D}"/>
              </a:ext>
            </a:extLst>
          </p:cNvPr>
          <p:cNvSpPr txBox="1"/>
          <p:nvPr userDrawn="1"/>
        </p:nvSpPr>
        <p:spPr>
          <a:xfrm>
            <a:off x="17319781" y="289373"/>
            <a:ext cx="3909332" cy="211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Kingdom of Saudi Arabia</a:t>
            </a:r>
          </a:p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Ministry of Education</a:t>
            </a:r>
          </a:p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King Khalid University</a:t>
            </a:r>
          </a:p>
          <a:p>
            <a:pPr algn="ctr">
              <a:lnSpc>
                <a:spcPct val="150000"/>
              </a:lnSpc>
            </a:pPr>
            <a:r>
              <a:rPr lang="en-US" sz="2262" b="1" dirty="0">
                <a:solidFill>
                  <a:schemeClr val="bg1"/>
                </a:solidFill>
                <a:latin typeface="+mj-lt"/>
              </a:rPr>
              <a:t>College of Engineering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BF758B4-CD7D-4C2B-9F89-81D66B4A49A3}"/>
              </a:ext>
            </a:extLst>
          </p:cNvPr>
          <p:cNvSpPr/>
          <p:nvPr userDrawn="1"/>
        </p:nvSpPr>
        <p:spPr>
          <a:xfrm rot="16200000">
            <a:off x="15458986" y="1488842"/>
            <a:ext cx="3204376" cy="2266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0"/>
          </a:p>
        </p:txBody>
      </p:sp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6" r:id="rId3"/>
    <p:sldLayoutId id="2147483681" r:id="rId4"/>
    <p:sldLayoutId id="2147483685" r:id="rId5"/>
    <p:sldLayoutId id="2147483671" r:id="rId6"/>
    <p:sldLayoutId id="2147483732" r:id="rId7"/>
    <p:sldLayoutId id="2147483672" r:id="rId8"/>
  </p:sldLayoutIdLst>
  <p:hf sldNum="0" hdr="0" ftr="0" dt="0"/>
  <p:txStyles>
    <p:titleStyle>
      <a:lvl1pPr algn="ctr" defTabSz="646389" rtl="0" eaLnBrk="1" latinLnBrk="0" hangingPunct="1">
        <a:lnSpc>
          <a:spcPct val="90000"/>
        </a:lnSpc>
        <a:spcBef>
          <a:spcPct val="0"/>
        </a:spcBef>
        <a:buNone/>
        <a:defRPr sz="2262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1597" indent="-161597" algn="l" defTabSz="64638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79" kern="1200">
          <a:solidFill>
            <a:schemeClr val="tx1"/>
          </a:solidFill>
          <a:latin typeface="+mn-lt"/>
          <a:ea typeface="+mn-ea"/>
          <a:cs typeface="+mn-cs"/>
        </a:defRPr>
      </a:lvl1pPr>
      <a:lvl2pPr marL="484792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7987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18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454376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77757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210076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423960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74715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949827-8BF9-4A1E-8FE9-6EC04A021E42}"/>
              </a:ext>
            </a:extLst>
          </p:cNvPr>
          <p:cNvSpPr/>
          <p:nvPr userDrawn="1"/>
        </p:nvSpPr>
        <p:spPr>
          <a:xfrm>
            <a:off x="189650" y="28081308"/>
            <a:ext cx="860714" cy="1771924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FF85B0-AB5A-474D-94D4-9FB0E09EA4E4}"/>
              </a:ext>
            </a:extLst>
          </p:cNvPr>
          <p:cNvSpPr/>
          <p:nvPr userDrawn="1"/>
        </p:nvSpPr>
        <p:spPr>
          <a:xfrm>
            <a:off x="297295" y="28329461"/>
            <a:ext cx="645426" cy="1275608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8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EB4DB-1D5A-43C4-93A2-4245CA2B46F6}"/>
              </a:ext>
            </a:extLst>
          </p:cNvPr>
          <p:cNvSpPr txBox="1"/>
          <p:nvPr userDrawn="1"/>
        </p:nvSpPr>
        <p:spPr>
          <a:xfrm>
            <a:off x="237947" y="28329461"/>
            <a:ext cx="764118" cy="22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848" smtClean="0">
                <a:solidFill>
                  <a:schemeClr val="bg1"/>
                </a:solidFill>
              </a:rPr>
              <a:t>‹#›</a:t>
            </a:fld>
            <a:endParaRPr lang="en-US" sz="848" dirty="0">
              <a:solidFill>
                <a:schemeClr val="bg1"/>
              </a:solidFill>
            </a:endParaRPr>
          </a:p>
        </p:txBody>
      </p:sp>
      <p:pic>
        <p:nvPicPr>
          <p:cNvPr id="6" name="رسم 5">
            <a:extLst>
              <a:ext uri="{FF2B5EF4-FFF2-40B4-BE49-F238E27FC236}">
                <a16:creationId xmlns:a16="http://schemas.microsoft.com/office/drawing/2014/main" id="{7F4BC5BA-C148-45D7-8F8B-2536E0EC24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537" y="662210"/>
            <a:ext cx="2246612" cy="38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lvl1pPr algn="l" defTabSz="646389" rtl="0" eaLnBrk="1" latinLnBrk="0" hangingPunct="1">
        <a:lnSpc>
          <a:spcPct val="90000"/>
        </a:lnSpc>
        <a:spcBef>
          <a:spcPct val="0"/>
        </a:spcBef>
        <a:buNone/>
        <a:defRPr sz="3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597" indent="-161597" algn="l" defTabSz="64638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79" kern="1200">
          <a:solidFill>
            <a:schemeClr val="tx1"/>
          </a:solidFill>
          <a:latin typeface="+mn-lt"/>
          <a:ea typeface="+mn-ea"/>
          <a:cs typeface="+mn-cs"/>
        </a:defRPr>
      </a:lvl1pPr>
      <a:lvl2pPr marL="484792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7987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18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454376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777571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210076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423960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747155" indent="-161597" algn="l" defTabSz="646389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8C7602BF-A4B7-435F-A0D0-D8D1AA94D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94FEFD-1063-4C75-A26A-A0A0720B9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2F91EA6-48F8-490A-94D2-8644184179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DC32493-D5C2-4F85-868C-8CD29B6A25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9EF61E27-9379-4E9E-B77D-92DBF7D214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C7AB6E4-1347-488F-91DB-B3B8FDC227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5B4F58A5-0FCC-42ED-925B-0C249E6D5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E3150B39-7EE6-4557-8DA7-7826973326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0C94FD1-F928-4454-8938-7E264D981C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22F2BCE3-FE1D-4255-8EFF-1F79A0E43D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22A12EEB-3F18-4DA6-B1E3-7F0CECB600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1F701148-9F4C-409A-B7CF-E5DEBB402C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عنصر نائب للنص 13">
            <a:extLst>
              <a:ext uri="{FF2B5EF4-FFF2-40B4-BE49-F238E27FC236}">
                <a16:creationId xmlns:a16="http://schemas.microsoft.com/office/drawing/2014/main" id="{3ED02C5A-F72D-4717-BF7F-08CEF7D06A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لنص 14">
            <a:extLst>
              <a:ext uri="{FF2B5EF4-FFF2-40B4-BE49-F238E27FC236}">
                <a16:creationId xmlns:a16="http://schemas.microsoft.com/office/drawing/2014/main" id="{BF06F0A9-4EE8-4049-A7B9-0CA2F69B65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9750C517-AA2C-4D49-A7EE-EA52B08C02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8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1">
      <a:dk1>
        <a:sysClr val="windowText" lastClr="000000"/>
      </a:dk1>
      <a:lt1>
        <a:sysClr val="window" lastClr="FFFFFF"/>
      </a:lt1>
      <a:dk2>
        <a:srgbClr val="7F8288"/>
      </a:dk2>
      <a:lt2>
        <a:srgbClr val="EEECE1"/>
      </a:lt2>
      <a:accent1>
        <a:srgbClr val="80A82C"/>
      </a:accent1>
      <a:accent2>
        <a:srgbClr val="9ECD3F"/>
      </a:accent2>
      <a:accent3>
        <a:srgbClr val="7F8288"/>
      </a:accent3>
      <a:accent4>
        <a:srgbClr val="607E21"/>
      </a:accent4>
      <a:accent5>
        <a:srgbClr val="80A82C"/>
      </a:accent5>
      <a:accent6>
        <a:srgbClr val="607E21"/>
      </a:accent6>
      <a:hlink>
        <a:srgbClr val="0070C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0</Words>
  <Application>Microsoft Office PowerPoint</Application>
  <PresentationFormat>مخصص</PresentationFormat>
  <Paragraphs>0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Contents Slide Master</vt:lpstr>
      <vt:lpstr>Section Break Slide Master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عبدالوهاب لايق شاه سناقل</cp:lastModifiedBy>
  <cp:revision>99</cp:revision>
  <dcterms:created xsi:type="dcterms:W3CDTF">2020-01-20T05:08:25Z</dcterms:created>
  <dcterms:modified xsi:type="dcterms:W3CDTF">2021-03-30T11:51:21Z</dcterms:modified>
</cp:coreProperties>
</file>