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"/>
  </p:notesMasterIdLst>
  <p:handoutMasterIdLst>
    <p:handoutMasterId r:id="rId6"/>
  </p:handoutMasterIdLst>
  <p:sldIdLst>
    <p:sldId id="258" r:id="rId3"/>
    <p:sldId id="260" r:id="rId4"/>
  </p:sldIdLst>
  <p:sldSz cx="21396325" cy="30267275"/>
  <p:notesSz cx="6858000" cy="9144000"/>
  <p:defaultTextStyle>
    <a:defPPr>
      <a:defRPr lang="en-US"/>
    </a:defPPr>
    <a:lvl1pPr marL="0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867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734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601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468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9334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9202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9068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936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39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F8F"/>
    <a:srgbClr val="80A82C"/>
    <a:srgbClr val="607E21"/>
    <a:srgbClr val="FFFFFF"/>
    <a:srgbClr val="7F828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 snapToGrid="0" showGuides="1">
      <p:cViewPr varScale="1">
        <p:scale>
          <a:sx n="16" d="100"/>
          <a:sy n="16" d="100"/>
        </p:scale>
        <p:origin x="2409" y="93"/>
      </p:cViewPr>
      <p:guideLst>
        <p:guide orient="horz" pos="9639"/>
        <p:guide pos="67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6FAFD-8F93-4D4D-ACE5-4DB28D36A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DBDD2-7900-4C2D-A317-1637D456D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D802-821B-4182-8A51-ADBAD9C966B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EB6E-D75A-4876-ABB5-930CB9836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07A2E-537B-4416-A517-DA60B385D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88EE-BF5D-4EF5-B16C-D6209C3DF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867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734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601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468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9334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9202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9068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936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عنوان 13">
            <a:extLst>
              <a:ext uri="{FF2B5EF4-FFF2-40B4-BE49-F238E27FC236}">
                <a16:creationId xmlns:a16="http://schemas.microsoft.com/office/drawing/2014/main" id="{E467A2D7-53F1-4F22-A33B-FF814BB2076E}"/>
              </a:ext>
            </a:extLst>
          </p:cNvPr>
          <p:cNvSpPr txBox="1">
            <a:spLocks/>
          </p:cNvSpPr>
          <p:nvPr userDrawn="1"/>
        </p:nvSpPr>
        <p:spPr>
          <a:xfrm>
            <a:off x="6844043" y="499442"/>
            <a:ext cx="9488807" cy="2269411"/>
          </a:xfrm>
          <a:prstGeom prst="rect">
            <a:avLst/>
          </a:prstGeom>
        </p:spPr>
        <p:txBody>
          <a:bodyPr vert="horz" lIns="64640" tIns="32320" rIns="64640" bIns="323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90" dirty="0"/>
          </a:p>
        </p:txBody>
      </p:sp>
      <p:sp>
        <p:nvSpPr>
          <p:cNvPr id="22" name="عنصر نائب للنص 21">
            <a:extLst>
              <a:ext uri="{FF2B5EF4-FFF2-40B4-BE49-F238E27FC236}">
                <a16:creationId xmlns:a16="http://schemas.microsoft.com/office/drawing/2014/main" id="{7C49C160-DD25-493B-A9F8-726B02A90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43698" y="2566718"/>
            <a:ext cx="3920725" cy="5417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Department</a:t>
            </a:r>
          </a:p>
        </p:txBody>
      </p:sp>
      <p:sp>
        <p:nvSpPr>
          <p:cNvPr id="23" name="عنصر نائب للنص 14">
            <a:extLst>
              <a:ext uri="{FF2B5EF4-FFF2-40B4-BE49-F238E27FC236}">
                <a16:creationId xmlns:a16="http://schemas.microsoft.com/office/drawing/2014/main" id="{557CBDE7-3787-4B5D-A840-3C34604F65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1677" y="439150"/>
            <a:ext cx="10369351" cy="2211018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sz="5302">
                <a:ln>
                  <a:solidFill>
                    <a:srgbClr val="FFFFFF"/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Title of The Project Here      Add Title of The Project Here     Add Title of The Project Here </a:t>
            </a:r>
          </a:p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   </a:t>
            </a:r>
          </a:p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عنصر نائب للنص 14">
            <a:extLst>
              <a:ext uri="{FF2B5EF4-FFF2-40B4-BE49-F238E27FC236}">
                <a16:creationId xmlns:a16="http://schemas.microsoft.com/office/drawing/2014/main" id="{04DD0AF0-E24B-4685-A7FA-63834EDE8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656" y="27404138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25" name="عنصر نائب للنص 14">
            <a:extLst>
              <a:ext uri="{FF2B5EF4-FFF2-40B4-BE49-F238E27FC236}">
                <a16:creationId xmlns:a16="http://schemas.microsoft.com/office/drawing/2014/main" id="{ABD79A72-2A91-4774-9777-0B65C141F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9028" y="27404138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2" name="عنصر نائب للنص 14">
            <a:extLst>
              <a:ext uri="{FF2B5EF4-FFF2-40B4-BE49-F238E27FC236}">
                <a16:creationId xmlns:a16="http://schemas.microsoft.com/office/drawing/2014/main" id="{33A1083C-72B0-438C-A595-CACAF4C85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656" y="27983502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3" name="عنصر نائب للنص 14">
            <a:extLst>
              <a:ext uri="{FF2B5EF4-FFF2-40B4-BE49-F238E27FC236}">
                <a16:creationId xmlns:a16="http://schemas.microsoft.com/office/drawing/2014/main" id="{7FB169D1-9532-4474-87F9-ACBEBFA5E1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028" y="27983502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4" name="عنصر نائب للنص 14">
            <a:extLst>
              <a:ext uri="{FF2B5EF4-FFF2-40B4-BE49-F238E27FC236}">
                <a16:creationId xmlns:a16="http://schemas.microsoft.com/office/drawing/2014/main" id="{E6DCCF82-BB86-46B9-9FBA-BCC5FC8C4E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8656" y="28562866"/>
            <a:ext cx="6920372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5" name="عنصر نائب للنص 14">
            <a:extLst>
              <a:ext uri="{FF2B5EF4-FFF2-40B4-BE49-F238E27FC236}">
                <a16:creationId xmlns:a16="http://schemas.microsoft.com/office/drawing/2014/main" id="{68E188D0-36E9-430F-87D1-92DED8AE35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9028" y="28562866"/>
            <a:ext cx="3019135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6" name="عنصر نائب للنص 14">
            <a:extLst>
              <a:ext uri="{FF2B5EF4-FFF2-40B4-BE49-F238E27FC236}">
                <a16:creationId xmlns:a16="http://schemas.microsoft.com/office/drawing/2014/main" id="{BF393FC1-CDB1-4BCB-86A9-8DEE706B59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62673" y="27404138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7" name="عنصر نائب للنص 14">
            <a:extLst>
              <a:ext uri="{FF2B5EF4-FFF2-40B4-BE49-F238E27FC236}">
                <a16:creationId xmlns:a16="http://schemas.microsoft.com/office/drawing/2014/main" id="{97B8C44F-69F0-4C50-AC3A-51A4B9F0A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83045" y="27404138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8" name="عنصر نائب للنص 14">
            <a:extLst>
              <a:ext uri="{FF2B5EF4-FFF2-40B4-BE49-F238E27FC236}">
                <a16:creationId xmlns:a16="http://schemas.microsoft.com/office/drawing/2014/main" id="{EC1E0464-6901-4D6A-85D5-EA9036DFF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62673" y="27983502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9" name="عنصر نائب للنص 14">
            <a:extLst>
              <a:ext uri="{FF2B5EF4-FFF2-40B4-BE49-F238E27FC236}">
                <a16:creationId xmlns:a16="http://schemas.microsoft.com/office/drawing/2014/main" id="{C4EC76DD-0E01-4406-BC38-D4585B2F4D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83045" y="27983502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0" name="عنصر نائب للنص 14">
            <a:extLst>
              <a:ext uri="{FF2B5EF4-FFF2-40B4-BE49-F238E27FC236}">
                <a16:creationId xmlns:a16="http://schemas.microsoft.com/office/drawing/2014/main" id="{5A991FF7-37F0-4376-B738-5075092D69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62673" y="28562866"/>
            <a:ext cx="6920372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41" name="عنصر نائب للنص 14">
            <a:extLst>
              <a:ext uri="{FF2B5EF4-FFF2-40B4-BE49-F238E27FC236}">
                <a16:creationId xmlns:a16="http://schemas.microsoft.com/office/drawing/2014/main" id="{CDC40EF1-8DFE-4CEB-80FD-CA04411EFC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83045" y="28562866"/>
            <a:ext cx="3019135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3" name="عنصر نائب للنص 14">
            <a:extLst>
              <a:ext uri="{FF2B5EF4-FFF2-40B4-BE49-F238E27FC236}">
                <a16:creationId xmlns:a16="http://schemas.microsoft.com/office/drawing/2014/main" id="{90724FE5-4B4E-4A34-85C8-C53DDD1C86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7072" y="29482851"/>
            <a:ext cx="5822181" cy="3185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2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DOCTOR NAME HERE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4637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740519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73466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28810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157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0F1E2-52D0-4A93-84BF-85F6B52D4801}"/>
              </a:ext>
            </a:extLst>
          </p:cNvPr>
          <p:cNvSpPr/>
          <p:nvPr userDrawn="1"/>
        </p:nvSpPr>
        <p:spPr>
          <a:xfrm>
            <a:off x="1" y="2"/>
            <a:ext cx="3588748" cy="770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190268" y="2805326"/>
            <a:ext cx="11196199" cy="24656623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922004-993F-4428-9DDB-5636E824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85628" y="676045"/>
            <a:ext cx="2514312" cy="43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3" userDrawn="1">
          <p15:clr>
            <a:srgbClr val="FBAE40"/>
          </p15:clr>
        </p15:guide>
        <p15:guide id="2" pos="673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4292880"/>
            <a:ext cx="10591181" cy="159743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0805144" y="14292880"/>
            <a:ext cx="10591181" cy="159743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1D033-1F6D-42E5-9DA4-EC02445F4ADC}"/>
              </a:ext>
            </a:extLst>
          </p:cNvPr>
          <p:cNvSpPr/>
          <p:nvPr userDrawn="1"/>
        </p:nvSpPr>
        <p:spPr>
          <a:xfrm>
            <a:off x="189650" y="28081308"/>
            <a:ext cx="860714" cy="1771924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567FA-79C7-459D-B090-C49F51258A56}"/>
              </a:ext>
            </a:extLst>
          </p:cNvPr>
          <p:cNvSpPr/>
          <p:nvPr userDrawn="1"/>
        </p:nvSpPr>
        <p:spPr>
          <a:xfrm>
            <a:off x="297295" y="28329461"/>
            <a:ext cx="645426" cy="1275608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40356-2327-403F-B687-C16DE5BC4ADA}"/>
              </a:ext>
            </a:extLst>
          </p:cNvPr>
          <p:cNvSpPr txBox="1"/>
          <p:nvPr userDrawn="1"/>
        </p:nvSpPr>
        <p:spPr>
          <a:xfrm>
            <a:off x="237947" y="28329461"/>
            <a:ext cx="764118" cy="2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848" smtClean="0">
                <a:solidFill>
                  <a:schemeClr val="bg1"/>
                </a:solidFill>
              </a:rPr>
              <a:t>‹#›</a:t>
            </a:fld>
            <a:endParaRPr lang="en-US" sz="84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9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13713505" y="8209897"/>
            <a:ext cx="8843732" cy="19498432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9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225501" y="9652880"/>
            <a:ext cx="3772999" cy="149811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661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935527" y="0"/>
            <a:ext cx="11460800" cy="30267275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48">
                <a:latin typeface="Arial" pitchFamily="34" charset="0"/>
                <a:cs typeface="Arial" pitchFamily="34" charset="0"/>
              </a:defRPr>
            </a:lvl1pPr>
            <a:lvl2pPr marL="323187" indent="0">
              <a:buNone/>
              <a:defRPr sz="1979"/>
            </a:lvl2pPr>
            <a:lvl3pPr marL="646373" indent="0">
              <a:buNone/>
              <a:defRPr sz="1697"/>
            </a:lvl3pPr>
            <a:lvl4pPr marL="969560" indent="0">
              <a:buNone/>
              <a:defRPr sz="1414"/>
            </a:lvl4pPr>
            <a:lvl5pPr marL="1292746" indent="0">
              <a:buNone/>
              <a:defRPr sz="1414"/>
            </a:lvl5pPr>
            <a:lvl6pPr marL="1615933" indent="0">
              <a:buNone/>
              <a:defRPr sz="1414"/>
            </a:lvl6pPr>
            <a:lvl7pPr marL="1939119" indent="0">
              <a:buNone/>
              <a:defRPr sz="1414"/>
            </a:lvl7pPr>
            <a:lvl8pPr marL="2262306" indent="0">
              <a:buNone/>
              <a:defRPr sz="1414"/>
            </a:lvl8pPr>
            <a:lvl9pPr marL="2585493" indent="0">
              <a:buNone/>
              <a:defRPr sz="14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34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332618" y="26431054"/>
            <a:ext cx="10365546" cy="23098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9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1450533" y="15649044"/>
            <a:ext cx="8582787" cy="1185916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591291" y="16250976"/>
            <a:ext cx="6310389" cy="967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787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39804" y="6429695"/>
            <a:ext cx="19116718" cy="200493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72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05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67387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793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B3C2019-B723-4131-9E94-300B621DBC01}"/>
              </a:ext>
            </a:extLst>
          </p:cNvPr>
          <p:cNvGrpSpPr/>
          <p:nvPr userDrawn="1"/>
        </p:nvGrpSpPr>
        <p:grpSpPr>
          <a:xfrm>
            <a:off x="0" y="-30731"/>
            <a:ext cx="21396325" cy="30298006"/>
            <a:chOff x="0" y="-30731"/>
            <a:chExt cx="21396325" cy="30298006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67190437-A01C-41C4-9DF4-D5CEB9608AAF}"/>
                </a:ext>
              </a:extLst>
            </p:cNvPr>
            <p:cNvSpPr/>
            <p:nvPr userDrawn="1"/>
          </p:nvSpPr>
          <p:spPr>
            <a:xfrm>
              <a:off x="1" y="0"/>
              <a:ext cx="21396324" cy="3026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 dirty="0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1FB8001-E4B8-4846-9DBC-967A7E55742D}"/>
                </a:ext>
              </a:extLst>
            </p:cNvPr>
            <p:cNvSpPr/>
            <p:nvPr/>
          </p:nvSpPr>
          <p:spPr>
            <a:xfrm>
              <a:off x="0" y="-30731"/>
              <a:ext cx="21396325" cy="3925201"/>
            </a:xfrm>
            <a:prstGeom prst="rect">
              <a:avLst/>
            </a:prstGeom>
            <a:solidFill>
              <a:srgbClr val="7F82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7BFB5207-1834-40E4-AB3A-21331CD76522}"/>
                </a:ext>
              </a:extLst>
            </p:cNvPr>
            <p:cNvSpPr/>
            <p:nvPr/>
          </p:nvSpPr>
          <p:spPr>
            <a:xfrm>
              <a:off x="4376627" y="7752134"/>
              <a:ext cx="12643069" cy="17806458"/>
            </a:xfrm>
            <a:prstGeom prst="rect">
              <a:avLst/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311F7C7-CBD5-4D94-89C6-A6143D83B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908" y="8022392"/>
              <a:ext cx="12205349" cy="1726594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15" name="object 30">
              <a:extLst>
                <a:ext uri="{FF2B5EF4-FFF2-40B4-BE49-F238E27FC236}">
                  <a16:creationId xmlns:a16="http://schemas.microsoft.com/office/drawing/2014/main" id="{BB1EA4D6-7102-4F65-8219-FD460BE7E32B}"/>
                </a:ext>
              </a:extLst>
            </p:cNvPr>
            <p:cNvSpPr txBox="1"/>
            <p:nvPr/>
          </p:nvSpPr>
          <p:spPr>
            <a:xfrm>
              <a:off x="9586313" y="6098782"/>
              <a:ext cx="3218534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Poster Title</a:t>
              </a:r>
              <a:endParaRPr sz="5090" dirty="0">
                <a:latin typeface="Calibri"/>
                <a:cs typeface="Calibri"/>
              </a:endParaRPr>
            </a:p>
          </p:txBody>
        </p:sp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id="{63A7816B-900D-4412-BCA3-CF5CC692A39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5580" y="7004884"/>
              <a:ext cx="0" cy="1356288"/>
            </a:xfrm>
            <a:prstGeom prst="straightConnector1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6C4842C-574A-4BD6-839D-FE50FFAD5C02}"/>
                </a:ext>
              </a:extLst>
            </p:cNvPr>
            <p:cNvSpPr txBox="1"/>
            <p:nvPr/>
          </p:nvSpPr>
          <p:spPr>
            <a:xfrm>
              <a:off x="7831795" y="8381420"/>
              <a:ext cx="6434993" cy="113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93" b="1" dirty="0">
                  <a:solidFill>
                    <a:schemeClr val="bg1"/>
                  </a:solidFill>
                </a:rPr>
                <a:t>Pattern Detection </a:t>
              </a:r>
            </a:p>
            <a:p>
              <a:pPr algn="ctr"/>
              <a:r>
                <a:rPr lang="en-US" sz="3393" b="1" dirty="0">
                  <a:solidFill>
                    <a:schemeClr val="bg1"/>
                  </a:solidFill>
                </a:rPr>
                <a:t>by Using UAV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DBF4BE2-230C-4F64-B1FB-151AA04D50CD}"/>
                </a:ext>
              </a:extLst>
            </p:cNvPr>
            <p:cNvSpPr txBox="1"/>
            <p:nvPr/>
          </p:nvSpPr>
          <p:spPr>
            <a:xfrm>
              <a:off x="14715966" y="9412990"/>
              <a:ext cx="1834772" cy="48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72" b="1" dirty="0">
                  <a:solidFill>
                    <a:schemeClr val="bg1"/>
                  </a:solidFill>
                </a:rPr>
                <a:t>Electrical Engineering</a:t>
              </a:r>
            </a:p>
          </p:txBody>
        </p:sp>
        <p:sp>
          <p:nvSpPr>
            <p:cNvPr id="21" name="object 30">
              <a:extLst>
                <a:ext uri="{FF2B5EF4-FFF2-40B4-BE49-F238E27FC236}">
                  <a16:creationId xmlns:a16="http://schemas.microsoft.com/office/drawing/2014/main" id="{45746D40-2E8F-466F-BDBB-E1EC799EDA42}"/>
                </a:ext>
              </a:extLst>
            </p:cNvPr>
            <p:cNvSpPr txBox="1"/>
            <p:nvPr/>
          </p:nvSpPr>
          <p:spPr>
            <a:xfrm>
              <a:off x="17593923" y="11232215"/>
              <a:ext cx="3387132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Department</a:t>
              </a:r>
              <a:endParaRPr sz="5090" dirty="0">
                <a:latin typeface="Calibri"/>
                <a:cs typeface="Calibri"/>
              </a:endParaRP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0F56D522-D805-4299-A6FF-F14748E43086}"/>
                </a:ext>
              </a:extLst>
            </p:cNvPr>
            <p:cNvGrpSpPr/>
            <p:nvPr/>
          </p:nvGrpSpPr>
          <p:grpSpPr>
            <a:xfrm>
              <a:off x="5248001" y="23910965"/>
              <a:ext cx="10927161" cy="701474"/>
              <a:chOff x="6865248" y="31670171"/>
              <a:chExt cx="15457580" cy="991799"/>
            </a:xfrm>
          </p:grpSpPr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A548A42-D947-49A1-A60D-817ACD11DAF6}"/>
                  </a:ext>
                </a:extLst>
              </p:cNvPr>
              <p:cNvSpPr txBox="1"/>
              <p:nvPr/>
            </p:nvSpPr>
            <p:spPr>
              <a:xfrm>
                <a:off x="6865248" y="31670171"/>
                <a:ext cx="6676582" cy="99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79" b="1" dirty="0">
                    <a:solidFill>
                      <a:schemeClr val="bg1"/>
                    </a:solidFill>
                  </a:rPr>
                  <a:t>Abdulwahab Shah                438815726</a:t>
                </a: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6A3795D1-7923-44D7-8996-043F2A3CAF6D}"/>
                  </a:ext>
                </a:extLst>
              </p:cNvPr>
              <p:cNvSpPr txBox="1"/>
              <p:nvPr/>
            </p:nvSpPr>
            <p:spPr>
              <a:xfrm>
                <a:off x="15646246" y="31670171"/>
                <a:ext cx="6676582" cy="99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79" b="1" dirty="0">
                    <a:solidFill>
                      <a:schemeClr val="bg1"/>
                    </a:solidFill>
                  </a:rPr>
                  <a:t>Abdulwahab Shah                438815726</a:t>
                </a: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5A5898F-5D01-41A4-B7D4-966172B078E0}"/>
                </a:ext>
              </a:extLst>
            </p:cNvPr>
            <p:cNvSpPr txBox="1"/>
            <p:nvPr/>
          </p:nvSpPr>
          <p:spPr>
            <a:xfrm>
              <a:off x="8338281" y="24744275"/>
              <a:ext cx="4719761" cy="396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9" b="1" dirty="0">
                  <a:solidFill>
                    <a:schemeClr val="bg1"/>
                  </a:solidFill>
                </a:rPr>
                <a:t>Dr. Saad Al-</a:t>
              </a:r>
              <a:r>
                <a:rPr lang="en-US" sz="1979" b="1" dirty="0" err="1">
                  <a:solidFill>
                    <a:schemeClr val="bg1"/>
                  </a:solidFill>
                </a:rPr>
                <a:t>Gahtani</a:t>
              </a:r>
              <a:endParaRPr lang="en-US" sz="1979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9A63F65A-75D7-41C4-8646-ED71866116BE}"/>
                </a:ext>
              </a:extLst>
            </p:cNvPr>
            <p:cNvSpPr txBox="1"/>
            <p:nvPr/>
          </p:nvSpPr>
          <p:spPr>
            <a:xfrm>
              <a:off x="415269" y="25828850"/>
              <a:ext cx="3387132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1DF00850-FD6D-44BD-B33D-999FC39DF413}"/>
                </a:ext>
              </a:extLst>
            </p:cNvPr>
            <p:cNvSpPr/>
            <p:nvPr/>
          </p:nvSpPr>
          <p:spPr>
            <a:xfrm>
              <a:off x="5248001" y="11133097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 dirty="0"/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3EB57D6E-8451-4979-92F7-06B9C95EE1E9}"/>
                </a:ext>
              </a:extLst>
            </p:cNvPr>
            <p:cNvSpPr/>
            <p:nvPr/>
          </p:nvSpPr>
          <p:spPr>
            <a:xfrm>
              <a:off x="11091812" y="11133097"/>
              <a:ext cx="4919302" cy="7258092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7F1C7F1D-C367-4EFF-BB7C-3FE04BEAAB2C}"/>
                </a:ext>
              </a:extLst>
            </p:cNvPr>
            <p:cNvSpPr/>
            <p:nvPr/>
          </p:nvSpPr>
          <p:spPr>
            <a:xfrm>
              <a:off x="5248001" y="15193988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318D0AC2-5AED-489E-BBEF-FFA70047C493}"/>
                </a:ext>
              </a:extLst>
            </p:cNvPr>
            <p:cNvSpPr/>
            <p:nvPr/>
          </p:nvSpPr>
          <p:spPr>
            <a:xfrm>
              <a:off x="11255860" y="19254878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A3B6823A-3350-4EC0-80FF-AD6218FFE0D8}"/>
                </a:ext>
              </a:extLst>
            </p:cNvPr>
            <p:cNvSpPr/>
            <p:nvPr/>
          </p:nvSpPr>
          <p:spPr>
            <a:xfrm>
              <a:off x="5248001" y="19254878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572CDEC8-1091-4906-81DC-7BB887F2E1FE}"/>
                </a:ext>
              </a:extLst>
            </p:cNvPr>
            <p:cNvSpPr txBox="1"/>
            <p:nvPr/>
          </p:nvSpPr>
          <p:spPr>
            <a:xfrm>
              <a:off x="475455" y="9779261"/>
              <a:ext cx="3387132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Introduction or Abstract</a:t>
              </a:r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CED296F5-CA71-4411-9F73-A72C6E3E438E}"/>
                </a:ext>
              </a:extLst>
            </p:cNvPr>
            <p:cNvSpPr txBox="1"/>
            <p:nvPr/>
          </p:nvSpPr>
          <p:spPr>
            <a:xfrm>
              <a:off x="772310" y="13572978"/>
              <a:ext cx="3387132" cy="236333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Goals and Objectives or  Problem</a:t>
              </a: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94FC9E04-41ED-46D2-A97B-7461EBCA529E}"/>
                </a:ext>
              </a:extLst>
            </p:cNvPr>
            <p:cNvSpPr txBox="1"/>
            <p:nvPr/>
          </p:nvSpPr>
          <p:spPr>
            <a:xfrm>
              <a:off x="6161074" y="26549638"/>
              <a:ext cx="3640717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Students Names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E0062B61-BA97-4742-82BD-17DE96F98263}"/>
                </a:ext>
              </a:extLst>
            </p:cNvPr>
            <p:cNvSpPr txBox="1"/>
            <p:nvPr/>
          </p:nvSpPr>
          <p:spPr>
            <a:xfrm>
              <a:off x="17719034" y="17481949"/>
              <a:ext cx="3387132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Results and Discussion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C15F8011-02BC-48B4-A1C0-BFB89B45C4EA}"/>
                </a:ext>
              </a:extLst>
            </p:cNvPr>
            <p:cNvSpPr txBox="1"/>
            <p:nvPr/>
          </p:nvSpPr>
          <p:spPr>
            <a:xfrm>
              <a:off x="17593923" y="23422037"/>
              <a:ext cx="3387132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Conclusion</a:t>
              </a:r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AEB4696F-B3A4-452C-94F3-B4BA7F9AFFE9}"/>
                </a:ext>
              </a:extLst>
            </p:cNvPr>
            <p:cNvSpPr txBox="1"/>
            <p:nvPr/>
          </p:nvSpPr>
          <p:spPr>
            <a:xfrm>
              <a:off x="13378980" y="26356687"/>
              <a:ext cx="3640717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Supervisor’s Name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43" name="object 30">
              <a:extLst>
                <a:ext uri="{FF2B5EF4-FFF2-40B4-BE49-F238E27FC236}">
                  <a16:creationId xmlns:a16="http://schemas.microsoft.com/office/drawing/2014/main" id="{76BC5D26-F519-41DA-B33B-591A89DD44BD}"/>
                </a:ext>
              </a:extLst>
            </p:cNvPr>
            <p:cNvSpPr txBox="1"/>
            <p:nvPr userDrawn="1"/>
          </p:nvSpPr>
          <p:spPr>
            <a:xfrm>
              <a:off x="703871" y="26748515"/>
              <a:ext cx="3640717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Methodology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43C4D5C-31E9-42E8-9972-88EA4B1D22EB}"/>
                </a:ext>
              </a:extLst>
            </p:cNvPr>
            <p:cNvSpPr/>
            <p:nvPr/>
          </p:nvSpPr>
          <p:spPr>
            <a:xfrm>
              <a:off x="0" y="-1"/>
              <a:ext cx="21396325" cy="30428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 dirty="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CBF1758-EBA7-4F18-8E25-E5ED73E03C6C}"/>
                </a:ext>
              </a:extLst>
            </p:cNvPr>
            <p:cNvSpPr txBox="1"/>
            <p:nvPr/>
          </p:nvSpPr>
          <p:spPr>
            <a:xfrm>
              <a:off x="2148370" y="891933"/>
              <a:ext cx="17099582" cy="134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129" b="1" dirty="0">
                  <a:solidFill>
                    <a:schemeClr val="bg1"/>
                  </a:solidFill>
                </a:rPr>
                <a:t>Graduation Project Poster Design</a:t>
              </a:r>
            </a:p>
          </p:txBody>
        </p:sp>
        <p:cxnSp>
          <p:nvCxnSpPr>
            <p:cNvPr id="8" name="موصل: منحني 7">
              <a:extLst>
                <a:ext uri="{FF2B5EF4-FFF2-40B4-BE49-F238E27FC236}">
                  <a16:creationId xmlns:a16="http://schemas.microsoft.com/office/drawing/2014/main" id="{6466C204-F411-482C-BB1A-75F551019C35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rot="5400000" flipH="1" flipV="1">
              <a:off x="6863286" y="25431491"/>
              <a:ext cx="2236295" cy="12700"/>
            </a:xfrm>
            <a:prstGeom prst="curvedConnector3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1DE69625-CD1F-4DEB-B88E-5357E31443C0}"/>
                </a:ext>
              </a:extLst>
            </p:cNvPr>
            <p:cNvCxnSpPr>
              <a:cxnSpLocks/>
            </p:cNvCxnSpPr>
            <p:nvPr/>
          </p:nvCxnSpPr>
          <p:spPr>
            <a:xfrm>
              <a:off x="7981433" y="24647936"/>
              <a:ext cx="0" cy="6403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موصل: على شكل مرفق 9">
              <a:extLst>
                <a:ext uri="{FF2B5EF4-FFF2-40B4-BE49-F238E27FC236}">
                  <a16:creationId xmlns:a16="http://schemas.microsoft.com/office/drawing/2014/main" id="{677579BA-1F28-4566-A0F8-F50414E62CC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3146779" y="24268216"/>
              <a:ext cx="1429802" cy="2747140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E20864-7809-4DA2-A7DA-AEB9DE0E8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5250" y="24994881"/>
              <a:ext cx="0" cy="293452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11">
              <a:extLst>
                <a:ext uri="{FF2B5EF4-FFF2-40B4-BE49-F238E27FC236}">
                  <a16:creationId xmlns:a16="http://schemas.microsoft.com/office/drawing/2014/main" id="{06EEFB79-AF89-433D-8C50-CAADCCFA8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92282" y="24968134"/>
              <a:ext cx="2971584" cy="0"/>
            </a:xfrm>
            <a:prstGeom prst="straightConnector1">
              <a:avLst/>
            </a:prstGeom>
            <a:ln w="762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موصل: على شكل مرفق 51">
              <a:extLst>
                <a:ext uri="{FF2B5EF4-FFF2-40B4-BE49-F238E27FC236}">
                  <a16:creationId xmlns:a16="http://schemas.microsoft.com/office/drawing/2014/main" id="{81A53011-81B9-42BB-AAE2-F41E197487F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9140" y="22699334"/>
              <a:ext cx="5821534" cy="2468060"/>
            </a:xfrm>
            <a:prstGeom prst="bentConnector3">
              <a:avLst>
                <a:gd name="adj1" fmla="val 99807"/>
              </a:avLst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موصل: على شكل مرفق 59">
              <a:extLst>
                <a:ext uri="{FF2B5EF4-FFF2-40B4-BE49-F238E27FC236}">
                  <a16:creationId xmlns:a16="http://schemas.microsoft.com/office/drawing/2014/main" id="{59C65673-4574-4AF6-AFF8-EDA4CC59644B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rot="16200000" flipH="1">
              <a:off x="2799656" y="10728674"/>
              <a:ext cx="1402443" cy="2663712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موصل: على شكل مرفق 64">
              <a:extLst>
                <a:ext uri="{FF2B5EF4-FFF2-40B4-BE49-F238E27FC236}">
                  <a16:creationId xmlns:a16="http://schemas.microsoft.com/office/drawing/2014/main" id="{EADD461A-AB72-4A44-BF33-C3A11A55EAAD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rot="16200000" flipH="1">
              <a:off x="3200639" y="15201553"/>
              <a:ext cx="998535" cy="2468061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موصل: على شكل مرفق 70">
              <a:extLst>
                <a:ext uri="{FF2B5EF4-FFF2-40B4-BE49-F238E27FC236}">
                  <a16:creationId xmlns:a16="http://schemas.microsoft.com/office/drawing/2014/main" id="{FF450DB1-4D14-4619-BBC3-A99E58416342}"/>
                </a:ext>
              </a:extLst>
            </p:cNvPr>
            <p:cNvCxnSpPr/>
            <p:nvPr/>
          </p:nvCxnSpPr>
          <p:spPr>
            <a:xfrm rot="10800000" flipV="1">
              <a:off x="17210429" y="7004883"/>
              <a:ext cx="1616003" cy="955727"/>
            </a:xfrm>
            <a:prstGeom prst="bentConnector3">
              <a:avLst>
                <a:gd name="adj1" fmla="val 0"/>
              </a:avLst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موصل: على شكل مرفق 73">
              <a:extLst>
                <a:ext uri="{FF2B5EF4-FFF2-40B4-BE49-F238E27FC236}">
                  <a16:creationId xmlns:a16="http://schemas.microsoft.com/office/drawing/2014/main" id="{3A298A2C-CA2B-4AEB-985D-3A90AB7B4F4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7074807" y="9040394"/>
              <a:ext cx="1688615" cy="2736752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موصل: على شكل مرفق 76">
              <a:extLst>
                <a:ext uri="{FF2B5EF4-FFF2-40B4-BE49-F238E27FC236}">
                  <a16:creationId xmlns:a16="http://schemas.microsoft.com/office/drawing/2014/main" id="{0FCAD5B6-8E36-4E59-B2D3-F04B5B291E0F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rot="16200000" flipV="1">
              <a:off x="16639607" y="14708955"/>
              <a:ext cx="2484051" cy="3061937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موصل: على شكل مرفق 93">
              <a:extLst>
                <a:ext uri="{FF2B5EF4-FFF2-40B4-BE49-F238E27FC236}">
                  <a16:creationId xmlns:a16="http://schemas.microsoft.com/office/drawing/2014/main" id="{61850318-3AA3-4774-BFAA-4A1F931AFCCF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16200000" flipV="1">
              <a:off x="16619357" y="20753905"/>
              <a:ext cx="2399439" cy="2936826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FB5E39FF-1757-43AB-9709-28CFD4AC90B6}"/>
                </a:ext>
              </a:extLst>
            </p:cNvPr>
            <p:cNvSpPr txBox="1"/>
            <p:nvPr userDrawn="1"/>
          </p:nvSpPr>
          <p:spPr>
            <a:xfrm>
              <a:off x="16946128" y="4710572"/>
              <a:ext cx="3760608" cy="238898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A1 Size</a:t>
              </a:r>
            </a:p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H: 841mm</a:t>
              </a:r>
            </a:p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W: 594mm</a:t>
              </a:r>
              <a:endParaRPr sz="509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4637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740519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73466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28810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13713505" y="8209897"/>
            <a:ext cx="8843732" cy="19498432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9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225501" y="9652880"/>
            <a:ext cx="3772999" cy="149811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332618" y="26431054"/>
            <a:ext cx="10365546" cy="23098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9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1450533" y="15649044"/>
            <a:ext cx="8582787" cy="1185916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591291" y="16250976"/>
            <a:ext cx="6310389" cy="967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67387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C778635D-E111-4055-A5A0-1975713A5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75812" y="-42036"/>
            <a:ext cx="21805865" cy="304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544963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1108719" y="6355689"/>
            <a:ext cx="5716938" cy="21813795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5"/>
          </a:p>
        </p:txBody>
      </p:sp>
      <p:sp>
        <p:nvSpPr>
          <p:cNvPr id="4" name="Rounded Rectangle 3"/>
          <p:cNvSpPr/>
          <p:nvPr userDrawn="1"/>
        </p:nvSpPr>
        <p:spPr>
          <a:xfrm>
            <a:off x="1103072" y="6896611"/>
            <a:ext cx="296328" cy="20789076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5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4759275" y="7225052"/>
            <a:ext cx="2936936" cy="116664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2037331" y="16061622"/>
            <a:ext cx="3800993" cy="1397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2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28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026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30">
            <a:extLst>
              <a:ext uri="{FF2B5EF4-FFF2-40B4-BE49-F238E27FC236}">
                <a16:creationId xmlns:a16="http://schemas.microsoft.com/office/drawing/2014/main" id="{FC9472E8-0DDC-4E7E-A075-98CD5C9B17AC}"/>
              </a:ext>
            </a:extLst>
          </p:cNvPr>
          <p:cNvSpPr/>
          <p:nvPr userDrawn="1"/>
        </p:nvSpPr>
        <p:spPr>
          <a:xfrm rot="14826508">
            <a:off x="15225822" y="2823617"/>
            <a:ext cx="3435762" cy="2088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52282AF-1D23-4CD3-B569-C3C8B20F7B22}"/>
              </a:ext>
            </a:extLst>
          </p:cNvPr>
          <p:cNvSpPr/>
          <p:nvPr userDrawn="1"/>
        </p:nvSpPr>
        <p:spPr>
          <a:xfrm>
            <a:off x="0" y="26683015"/>
            <a:ext cx="21396325" cy="24468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9842B64-6917-424E-998C-37D127365A3A}"/>
              </a:ext>
            </a:extLst>
          </p:cNvPr>
          <p:cNvSpPr/>
          <p:nvPr userDrawn="1"/>
        </p:nvSpPr>
        <p:spPr>
          <a:xfrm>
            <a:off x="0" y="27523864"/>
            <a:ext cx="21396325" cy="27434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D146745-0C8F-4E45-80B7-8455C580095B}"/>
              </a:ext>
            </a:extLst>
          </p:cNvPr>
          <p:cNvSpPr/>
          <p:nvPr userDrawn="1"/>
        </p:nvSpPr>
        <p:spPr>
          <a:xfrm>
            <a:off x="0" y="27254392"/>
            <a:ext cx="21396326" cy="18754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  <p:pic>
        <p:nvPicPr>
          <p:cNvPr id="5" name="رسم 4">
            <a:extLst>
              <a:ext uri="{FF2B5EF4-FFF2-40B4-BE49-F238E27FC236}">
                <a16:creationId xmlns:a16="http://schemas.microsoft.com/office/drawing/2014/main" id="{0ABD5835-4114-46ED-9457-C77A7832E9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692" y="401490"/>
            <a:ext cx="3513770" cy="2774688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314ACCD-EFB6-462A-A1EB-20788823656F}"/>
              </a:ext>
            </a:extLst>
          </p:cNvPr>
          <p:cNvGrpSpPr/>
          <p:nvPr userDrawn="1"/>
        </p:nvGrpSpPr>
        <p:grpSpPr>
          <a:xfrm>
            <a:off x="5275465" y="3204377"/>
            <a:ext cx="16120860" cy="859378"/>
            <a:chOff x="7462681" y="4530598"/>
            <a:chExt cx="22804594" cy="1215056"/>
          </a:xfrm>
          <a:solidFill>
            <a:schemeClr val="bg2">
              <a:lumMod val="75000"/>
            </a:schemeClr>
          </a:solidFill>
        </p:grpSpPr>
        <p:sp>
          <p:nvSpPr>
            <p:cNvPr id="12" name="مستطيل 10">
              <a:extLst>
                <a:ext uri="{FF2B5EF4-FFF2-40B4-BE49-F238E27FC236}">
                  <a16:creationId xmlns:a16="http://schemas.microsoft.com/office/drawing/2014/main" id="{6AFBD6ED-0DF4-4748-9203-4BE731489FE6}"/>
                </a:ext>
              </a:extLst>
            </p:cNvPr>
            <p:cNvSpPr/>
            <p:nvPr userDrawn="1"/>
          </p:nvSpPr>
          <p:spPr>
            <a:xfrm>
              <a:off x="7462681" y="4530598"/>
              <a:ext cx="8970605" cy="1215056"/>
            </a:xfrm>
            <a:custGeom>
              <a:avLst/>
              <a:gdLst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274320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1333500 w 23158552"/>
                <a:gd name="connsiteY3" fmla="*/ 1138856 h 1215056"/>
                <a:gd name="connsiteX4" fmla="*/ 0 w 23158552"/>
                <a:gd name="connsiteY4" fmla="*/ 0 h 121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8552" h="1215056">
                  <a:moveTo>
                    <a:pt x="0" y="0"/>
                  </a:moveTo>
                  <a:lnTo>
                    <a:pt x="23158552" y="0"/>
                  </a:lnTo>
                  <a:lnTo>
                    <a:pt x="23158552" y="1215056"/>
                  </a:lnTo>
                  <a:lnTo>
                    <a:pt x="1333500" y="11388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7" name="مستطيل 10">
              <a:extLst>
                <a:ext uri="{FF2B5EF4-FFF2-40B4-BE49-F238E27FC236}">
                  <a16:creationId xmlns:a16="http://schemas.microsoft.com/office/drawing/2014/main" id="{BF140008-8F0A-411D-87C2-331DF1E4FFDD}"/>
                </a:ext>
              </a:extLst>
            </p:cNvPr>
            <p:cNvSpPr/>
            <p:nvPr userDrawn="1"/>
          </p:nvSpPr>
          <p:spPr>
            <a:xfrm>
              <a:off x="10810566" y="4530598"/>
              <a:ext cx="19456709" cy="1215056"/>
            </a:xfrm>
            <a:custGeom>
              <a:avLst/>
              <a:gdLst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274320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1333500 w 23158552"/>
                <a:gd name="connsiteY3" fmla="*/ 1138856 h 1215056"/>
                <a:gd name="connsiteX4" fmla="*/ 0 w 23158552"/>
                <a:gd name="connsiteY4" fmla="*/ 0 h 121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8552" h="1215056">
                  <a:moveTo>
                    <a:pt x="0" y="0"/>
                  </a:moveTo>
                  <a:lnTo>
                    <a:pt x="23158552" y="0"/>
                  </a:lnTo>
                  <a:lnTo>
                    <a:pt x="23158552" y="1215056"/>
                  </a:lnTo>
                  <a:lnTo>
                    <a:pt x="1333500" y="11388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5E44494-A301-4B25-83E5-6D9BAD53AEE6}"/>
              </a:ext>
            </a:extLst>
          </p:cNvPr>
          <p:cNvSpPr/>
          <p:nvPr userDrawn="1"/>
        </p:nvSpPr>
        <p:spPr>
          <a:xfrm rot="14811751">
            <a:off x="15513956" y="2793569"/>
            <a:ext cx="2830751" cy="2088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EFA857-4925-4EF7-A361-1DE6A4AF3784}"/>
              </a:ext>
            </a:extLst>
          </p:cNvPr>
          <p:cNvSpPr/>
          <p:nvPr userDrawn="1"/>
        </p:nvSpPr>
        <p:spPr>
          <a:xfrm>
            <a:off x="0" y="3747555"/>
            <a:ext cx="21396325" cy="6235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 dirty="0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A7630DC-1EDD-463A-A9AC-BAFE4AD9BFD8}"/>
              </a:ext>
            </a:extLst>
          </p:cNvPr>
          <p:cNvGrpSpPr/>
          <p:nvPr userDrawn="1"/>
        </p:nvGrpSpPr>
        <p:grpSpPr>
          <a:xfrm>
            <a:off x="5275467" y="1"/>
            <a:ext cx="16120858" cy="3204377"/>
            <a:chOff x="7462684" y="0"/>
            <a:chExt cx="22804591" cy="4530599"/>
          </a:xfrm>
        </p:grpSpPr>
        <p:sp>
          <p:nvSpPr>
            <p:cNvPr id="11" name="مستطيل 7">
              <a:extLst>
                <a:ext uri="{FF2B5EF4-FFF2-40B4-BE49-F238E27FC236}">
                  <a16:creationId xmlns:a16="http://schemas.microsoft.com/office/drawing/2014/main" id="{AC2EC3CC-5B65-4B7B-ACF1-0CEC327B99CE}"/>
                </a:ext>
              </a:extLst>
            </p:cNvPr>
            <p:cNvSpPr/>
            <p:nvPr userDrawn="1"/>
          </p:nvSpPr>
          <p:spPr>
            <a:xfrm>
              <a:off x="7462684" y="1"/>
              <a:ext cx="8970604" cy="4530598"/>
            </a:xfrm>
            <a:custGeom>
              <a:avLst/>
              <a:gdLst>
                <a:gd name="connsiteX0" fmla="*/ 0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0 w 20585393"/>
                <a:gd name="connsiteY4" fmla="*/ 0 h 3442447"/>
                <a:gd name="connsiteX0" fmla="*/ 1640114 w 20585393"/>
                <a:gd name="connsiteY0" fmla="*/ 29028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40114 w 20585393"/>
                <a:gd name="connsiteY4" fmla="*/ 29028 h 3442447"/>
                <a:gd name="connsiteX0" fmla="*/ 1654629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54629 w 20585393"/>
                <a:gd name="connsiteY4" fmla="*/ 0 h 3442447"/>
                <a:gd name="connsiteX0" fmla="*/ 1248228 w 20585393"/>
                <a:gd name="connsiteY0" fmla="*/ 0 h 3616142"/>
                <a:gd name="connsiteX1" fmla="*/ 20585393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51525 w 20585393"/>
                <a:gd name="connsiteY1" fmla="*/ 825052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85391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502229 w 20585393"/>
                <a:gd name="connsiteY0" fmla="*/ 752680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502229 w 20585393"/>
                <a:gd name="connsiteY4" fmla="*/ 752680 h 3442447"/>
                <a:gd name="connsiteX0" fmla="*/ 1315963 w 20585393"/>
                <a:gd name="connsiteY0" fmla="*/ 1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315963 w 20585393"/>
                <a:gd name="connsiteY4" fmla="*/ 1 h 34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5393" h="3442447">
                  <a:moveTo>
                    <a:pt x="1315963" y="1"/>
                  </a:moveTo>
                  <a:lnTo>
                    <a:pt x="20585391" y="0"/>
                  </a:lnTo>
                  <a:cubicBezTo>
                    <a:pt x="20585392" y="1147482"/>
                    <a:pt x="20585392" y="2294965"/>
                    <a:pt x="20585393" y="3442447"/>
                  </a:cubicBezTo>
                  <a:lnTo>
                    <a:pt x="0" y="3442447"/>
                  </a:lnTo>
                  <a:lnTo>
                    <a:pt x="1315963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>
                <a:solidFill>
                  <a:schemeClr val="bg1"/>
                </a:solidFill>
                <a:highlight>
                  <a:srgbClr val="008000"/>
                </a:highlight>
              </a:endParaRPr>
            </a:p>
          </p:txBody>
        </p:sp>
        <p:sp>
          <p:nvSpPr>
            <p:cNvPr id="26" name="مستطيل 7">
              <a:extLst>
                <a:ext uri="{FF2B5EF4-FFF2-40B4-BE49-F238E27FC236}">
                  <a16:creationId xmlns:a16="http://schemas.microsoft.com/office/drawing/2014/main" id="{24162E3B-CE83-4AAA-BA3B-8DBC7C1617F4}"/>
                </a:ext>
              </a:extLst>
            </p:cNvPr>
            <p:cNvSpPr/>
            <p:nvPr userDrawn="1"/>
          </p:nvSpPr>
          <p:spPr>
            <a:xfrm>
              <a:off x="9409471" y="0"/>
              <a:ext cx="20857804" cy="4530598"/>
            </a:xfrm>
            <a:custGeom>
              <a:avLst/>
              <a:gdLst>
                <a:gd name="connsiteX0" fmla="*/ 0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0 w 20585393"/>
                <a:gd name="connsiteY4" fmla="*/ 0 h 3442447"/>
                <a:gd name="connsiteX0" fmla="*/ 1640114 w 20585393"/>
                <a:gd name="connsiteY0" fmla="*/ 29028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40114 w 20585393"/>
                <a:gd name="connsiteY4" fmla="*/ 29028 h 3442447"/>
                <a:gd name="connsiteX0" fmla="*/ 1654629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54629 w 20585393"/>
                <a:gd name="connsiteY4" fmla="*/ 0 h 3442447"/>
                <a:gd name="connsiteX0" fmla="*/ 1248228 w 20585393"/>
                <a:gd name="connsiteY0" fmla="*/ 0 h 3616142"/>
                <a:gd name="connsiteX1" fmla="*/ 20585393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51525 w 20585393"/>
                <a:gd name="connsiteY1" fmla="*/ 825052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85391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502229 w 20585393"/>
                <a:gd name="connsiteY0" fmla="*/ 752680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502229 w 20585393"/>
                <a:gd name="connsiteY4" fmla="*/ 752680 h 3442447"/>
                <a:gd name="connsiteX0" fmla="*/ 1315963 w 20585393"/>
                <a:gd name="connsiteY0" fmla="*/ 1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315963 w 20585393"/>
                <a:gd name="connsiteY4" fmla="*/ 1 h 34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5393" h="3442447">
                  <a:moveTo>
                    <a:pt x="1315963" y="1"/>
                  </a:moveTo>
                  <a:lnTo>
                    <a:pt x="20585391" y="0"/>
                  </a:lnTo>
                  <a:cubicBezTo>
                    <a:pt x="20585392" y="1147482"/>
                    <a:pt x="20585392" y="2294965"/>
                    <a:pt x="20585393" y="3442447"/>
                  </a:cubicBezTo>
                  <a:lnTo>
                    <a:pt x="0" y="3442447"/>
                  </a:lnTo>
                  <a:lnTo>
                    <a:pt x="1315963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>
                <a:solidFill>
                  <a:schemeClr val="bg1"/>
                </a:solidFill>
                <a:highlight>
                  <a:srgbClr val="008000"/>
                </a:highlight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1D7A021-8FCB-4142-85D0-580441AF3B0D}"/>
              </a:ext>
            </a:extLst>
          </p:cNvPr>
          <p:cNvSpPr txBox="1"/>
          <p:nvPr userDrawn="1"/>
        </p:nvSpPr>
        <p:spPr>
          <a:xfrm>
            <a:off x="17319781" y="289373"/>
            <a:ext cx="3909332" cy="211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Kingdom of Saudi Arabia</a:t>
            </a:r>
          </a:p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Ministry of Education</a:t>
            </a:r>
          </a:p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King Khalid University</a:t>
            </a:r>
          </a:p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College of Engineering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BF758B4-CD7D-4C2B-9F89-81D66B4A49A3}"/>
              </a:ext>
            </a:extLst>
          </p:cNvPr>
          <p:cNvSpPr/>
          <p:nvPr userDrawn="1"/>
        </p:nvSpPr>
        <p:spPr>
          <a:xfrm rot="16200000">
            <a:off x="15458986" y="1488842"/>
            <a:ext cx="3204376" cy="2266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6" r:id="rId3"/>
    <p:sldLayoutId id="2147483681" r:id="rId4"/>
    <p:sldLayoutId id="2147483685" r:id="rId5"/>
    <p:sldLayoutId id="2147483671" r:id="rId6"/>
    <p:sldLayoutId id="2147483732" r:id="rId7"/>
    <p:sldLayoutId id="2147483672" r:id="rId8"/>
  </p:sldLayoutIdLst>
  <p:hf sldNum="0" hdr="0" ftr="0" dt="0"/>
  <p:txStyles>
    <p:titleStyle>
      <a:lvl1pPr algn="ctr" defTabSz="646389" rtl="0" eaLnBrk="1" latinLnBrk="0" hangingPunct="1">
        <a:lnSpc>
          <a:spcPct val="90000"/>
        </a:lnSpc>
        <a:spcBef>
          <a:spcPct val="0"/>
        </a:spcBef>
        <a:buNone/>
        <a:defRPr sz="2262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1597" indent="-161597" algn="l" defTabSz="64638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1pPr>
      <a:lvl2pPr marL="484792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7987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18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454376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77757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210076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423960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74715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949827-8BF9-4A1E-8FE9-6EC04A021E42}"/>
              </a:ext>
            </a:extLst>
          </p:cNvPr>
          <p:cNvSpPr/>
          <p:nvPr userDrawn="1"/>
        </p:nvSpPr>
        <p:spPr>
          <a:xfrm>
            <a:off x="189650" y="28081308"/>
            <a:ext cx="860714" cy="1771924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FF85B0-AB5A-474D-94D4-9FB0E09EA4E4}"/>
              </a:ext>
            </a:extLst>
          </p:cNvPr>
          <p:cNvSpPr/>
          <p:nvPr userDrawn="1"/>
        </p:nvSpPr>
        <p:spPr>
          <a:xfrm>
            <a:off x="297295" y="28329461"/>
            <a:ext cx="645426" cy="1275608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EB4DB-1D5A-43C4-93A2-4245CA2B46F6}"/>
              </a:ext>
            </a:extLst>
          </p:cNvPr>
          <p:cNvSpPr txBox="1"/>
          <p:nvPr userDrawn="1"/>
        </p:nvSpPr>
        <p:spPr>
          <a:xfrm>
            <a:off x="237947" y="28329461"/>
            <a:ext cx="764118" cy="2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848" smtClean="0">
                <a:solidFill>
                  <a:schemeClr val="bg1"/>
                </a:solidFill>
              </a:rPr>
              <a:t>‹#›</a:t>
            </a:fld>
            <a:endParaRPr lang="en-US" sz="848" dirty="0">
              <a:solidFill>
                <a:schemeClr val="bg1"/>
              </a:solidFill>
            </a:endParaRPr>
          </a:p>
        </p:txBody>
      </p:sp>
      <p:pic>
        <p:nvPicPr>
          <p:cNvPr id="6" name="رسم 5">
            <a:extLst>
              <a:ext uri="{FF2B5EF4-FFF2-40B4-BE49-F238E27FC236}">
                <a16:creationId xmlns:a16="http://schemas.microsoft.com/office/drawing/2014/main" id="{7F4BC5BA-C148-45D7-8F8B-2536E0EC24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537" y="662210"/>
            <a:ext cx="2246612" cy="38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lvl1pPr algn="l" defTabSz="646389" rtl="0" eaLnBrk="1" latinLnBrk="0" hangingPunct="1">
        <a:lnSpc>
          <a:spcPct val="90000"/>
        </a:lnSpc>
        <a:spcBef>
          <a:spcPct val="0"/>
        </a:spcBef>
        <a:buNone/>
        <a:defRPr sz="3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597" indent="-161597" algn="l" defTabSz="64638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1pPr>
      <a:lvl2pPr marL="484792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7987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18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454376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77757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210076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423960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74715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C7602BF-A4B7-435F-A0D0-D8D1AA94D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94FEFD-1063-4C75-A26A-A0A0720B9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2F91EA6-48F8-490A-94D2-864418417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C32493-D5C2-4F85-868C-8CD29B6A25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EF61E27-9379-4E9E-B77D-92DBF7D214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C7AB6E4-1347-488F-91DB-B3B8FDC227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5B4F58A5-0FCC-42ED-925B-0C249E6D5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E3150B39-7EE6-4557-8DA7-7826973326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0C94FD1-F928-4454-8938-7E264D981C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22F2BCE3-FE1D-4255-8EFF-1F79A0E43D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22A12EEB-3F18-4DA6-B1E3-7F0CECB600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1F701148-9F4C-409A-B7CF-E5DEBB402C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عنصر نائب للنص 13">
            <a:extLst>
              <a:ext uri="{FF2B5EF4-FFF2-40B4-BE49-F238E27FC236}">
                <a16:creationId xmlns:a16="http://schemas.microsoft.com/office/drawing/2014/main" id="{3ED02C5A-F72D-4717-BF7F-08CEF7D06A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عنصر نائب للنص 14">
            <a:extLst>
              <a:ext uri="{FF2B5EF4-FFF2-40B4-BE49-F238E27FC236}">
                <a16:creationId xmlns:a16="http://schemas.microsoft.com/office/drawing/2014/main" id="{BF06F0A9-4EE8-4049-A7B9-0CA2F69B65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9750C517-AA2C-4D49-A7EE-EA52B08C02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8A3078-7936-D580-21C7-D98420A3387C}"/>
              </a:ext>
            </a:extLst>
          </p:cNvPr>
          <p:cNvSpPr/>
          <p:nvPr/>
        </p:nvSpPr>
        <p:spPr>
          <a:xfrm>
            <a:off x="365760" y="5547360"/>
            <a:ext cx="10058400" cy="4937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36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51AB04-9AB5-BD92-1D27-D4843324181A}"/>
              </a:ext>
            </a:extLst>
          </p:cNvPr>
          <p:cNvSpPr/>
          <p:nvPr/>
        </p:nvSpPr>
        <p:spPr>
          <a:xfrm>
            <a:off x="365760" y="11024604"/>
            <a:ext cx="10058400" cy="685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36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7A9CBE-A221-3A55-DB6B-E2FF8E6D9468}"/>
              </a:ext>
            </a:extLst>
          </p:cNvPr>
          <p:cNvSpPr/>
          <p:nvPr/>
        </p:nvSpPr>
        <p:spPr>
          <a:xfrm>
            <a:off x="365760" y="18422088"/>
            <a:ext cx="10058400" cy="75895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B7163F-4637-6277-AB5B-8DA375414007}"/>
              </a:ext>
            </a:extLst>
          </p:cNvPr>
          <p:cNvSpPr/>
          <p:nvPr/>
        </p:nvSpPr>
        <p:spPr>
          <a:xfrm>
            <a:off x="10972800" y="5547360"/>
            <a:ext cx="10058400" cy="14173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36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16241D-6B1F-564A-BFC7-40E9BBCA2DE0}"/>
              </a:ext>
            </a:extLst>
          </p:cNvPr>
          <p:cNvSpPr/>
          <p:nvPr/>
        </p:nvSpPr>
        <p:spPr>
          <a:xfrm>
            <a:off x="10972800" y="20219620"/>
            <a:ext cx="10058400" cy="56547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2EFB8-A1C8-4E07-3BC4-9C574FCFF250}"/>
              </a:ext>
            </a:extLst>
          </p:cNvPr>
          <p:cNvSpPr txBox="1"/>
          <p:nvPr/>
        </p:nvSpPr>
        <p:spPr>
          <a:xfrm>
            <a:off x="1032509" y="5867400"/>
            <a:ext cx="72832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4400" b="1" dirty="0"/>
              <a:t>Introduction or Abstract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CA5339-5B7F-8876-8669-9E07C7862ADB}"/>
              </a:ext>
            </a:extLst>
          </p:cNvPr>
          <p:cNvSpPr txBox="1"/>
          <p:nvPr/>
        </p:nvSpPr>
        <p:spPr>
          <a:xfrm>
            <a:off x="1032509" y="11223312"/>
            <a:ext cx="1376934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4400" b="1" dirty="0"/>
              <a:t>Goal and Objectives </a:t>
            </a:r>
          </a:p>
          <a:p>
            <a:pPr algn="l"/>
            <a:endParaRPr lang="en-GB" sz="4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AD6AA-A619-850C-22B5-EA8C7ABC31D7}"/>
              </a:ext>
            </a:extLst>
          </p:cNvPr>
          <p:cNvSpPr txBox="1"/>
          <p:nvPr/>
        </p:nvSpPr>
        <p:spPr>
          <a:xfrm>
            <a:off x="1032509" y="18754146"/>
            <a:ext cx="72832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4400" b="1" dirty="0"/>
              <a:t>Methodology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D86709-6FDA-7C18-6765-E291F2571353}"/>
              </a:ext>
            </a:extLst>
          </p:cNvPr>
          <p:cNvSpPr txBox="1"/>
          <p:nvPr/>
        </p:nvSpPr>
        <p:spPr>
          <a:xfrm>
            <a:off x="11360152" y="20419060"/>
            <a:ext cx="72832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4400" b="1" dirty="0"/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5B79A6-593C-4FC0-ADF3-FD0150C55FDF}"/>
              </a:ext>
            </a:extLst>
          </p:cNvPr>
          <p:cNvSpPr txBox="1"/>
          <p:nvPr/>
        </p:nvSpPr>
        <p:spPr>
          <a:xfrm>
            <a:off x="11360152" y="6019800"/>
            <a:ext cx="145316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4400" b="1" dirty="0"/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4234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292C1-F235-CC43-74DD-9096D93F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8229600"/>
            <a:ext cx="15666720" cy="16276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4C51EC-63CC-B70A-B571-58B2EFC724EF}"/>
              </a:ext>
            </a:extLst>
          </p:cNvPr>
          <p:cNvSpPr txBox="1"/>
          <p:nvPr/>
        </p:nvSpPr>
        <p:spPr>
          <a:xfrm>
            <a:off x="889000" y="4501753"/>
            <a:ext cx="8925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Font Size for A1 Poster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Font Style: Times New Roman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Heading: 44+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Body text: 24+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Caption: 16+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2E7FC-1416-F1E9-66CB-17880B2FAD25}"/>
              </a:ext>
            </a:extLst>
          </p:cNvPr>
          <p:cNvSpPr txBox="1"/>
          <p:nvPr/>
        </p:nvSpPr>
        <p:spPr>
          <a:xfrm>
            <a:off x="12009119" y="4747973"/>
            <a:ext cx="1016160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>
                <a:highlight>
                  <a:srgbClr val="FFFF00"/>
                </a:highlight>
              </a:rPr>
              <a:t>A1 size</a:t>
            </a:r>
          </a:p>
          <a:p>
            <a:pPr algn="l"/>
            <a:r>
              <a:rPr lang="en-US" sz="4000" b="1" dirty="0">
                <a:highlight>
                  <a:srgbClr val="FFFF00"/>
                </a:highlight>
              </a:rPr>
              <a:t>H: 841mm</a:t>
            </a:r>
          </a:p>
          <a:p>
            <a:pPr algn="l"/>
            <a:r>
              <a:rPr lang="en-US" sz="4000" b="1" dirty="0">
                <a:highlight>
                  <a:srgbClr val="FFFF00"/>
                </a:highlight>
              </a:rPr>
              <a:t>W:594 mm</a:t>
            </a:r>
          </a:p>
          <a:p>
            <a:pPr algn="l"/>
            <a:endParaRPr lang="en-GB" sz="4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150081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Contents Slide Master</vt:lpstr>
      <vt:lpstr>Section Break Slide Master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Mohammed Alammar</cp:lastModifiedBy>
  <cp:revision>101</cp:revision>
  <dcterms:created xsi:type="dcterms:W3CDTF">2020-01-20T05:08:25Z</dcterms:created>
  <dcterms:modified xsi:type="dcterms:W3CDTF">2024-05-01T09:04:03Z</dcterms:modified>
</cp:coreProperties>
</file>